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98"/>
  </p:notesMasterIdLst>
  <p:sldIdLst>
    <p:sldId id="291" r:id="rId2"/>
    <p:sldId id="292" r:id="rId3"/>
    <p:sldId id="256" r:id="rId4"/>
    <p:sldId id="257" r:id="rId5"/>
    <p:sldId id="258" r:id="rId6"/>
    <p:sldId id="259" r:id="rId7"/>
    <p:sldId id="307" r:id="rId8"/>
    <p:sldId id="260" r:id="rId9"/>
    <p:sldId id="261" r:id="rId10"/>
    <p:sldId id="265" r:id="rId11"/>
    <p:sldId id="266" r:id="rId12"/>
    <p:sldId id="268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9" r:id="rId21"/>
    <p:sldId id="280" r:id="rId22"/>
    <p:sldId id="282" r:id="rId23"/>
    <p:sldId id="284" r:id="rId24"/>
    <p:sldId id="285" r:id="rId25"/>
    <p:sldId id="286" r:id="rId26"/>
    <p:sldId id="287" r:id="rId27"/>
    <p:sldId id="289" r:id="rId28"/>
    <p:sldId id="290" r:id="rId29"/>
    <p:sldId id="293" r:id="rId30"/>
    <p:sldId id="294" r:id="rId31"/>
    <p:sldId id="295" r:id="rId32"/>
    <p:sldId id="296" r:id="rId33"/>
    <p:sldId id="298" r:id="rId34"/>
    <p:sldId id="299" r:id="rId35"/>
    <p:sldId id="300" r:id="rId36"/>
    <p:sldId id="301" r:id="rId37"/>
    <p:sldId id="302" r:id="rId38"/>
    <p:sldId id="304" r:id="rId39"/>
    <p:sldId id="305" r:id="rId40"/>
    <p:sldId id="303" r:id="rId41"/>
    <p:sldId id="370" r:id="rId42"/>
    <p:sldId id="306" r:id="rId43"/>
    <p:sldId id="308" r:id="rId44"/>
    <p:sldId id="309" r:id="rId45"/>
    <p:sldId id="310" r:id="rId46"/>
    <p:sldId id="311" r:id="rId47"/>
    <p:sldId id="312" r:id="rId48"/>
    <p:sldId id="313" r:id="rId49"/>
    <p:sldId id="320" r:id="rId50"/>
    <p:sldId id="323" r:id="rId51"/>
    <p:sldId id="324" r:id="rId52"/>
    <p:sldId id="326" r:id="rId53"/>
    <p:sldId id="327" r:id="rId54"/>
    <p:sldId id="328" r:id="rId55"/>
    <p:sldId id="330" r:id="rId56"/>
    <p:sldId id="331" r:id="rId57"/>
    <p:sldId id="332" r:id="rId58"/>
    <p:sldId id="333" r:id="rId59"/>
    <p:sldId id="329" r:id="rId60"/>
    <p:sldId id="335" r:id="rId61"/>
    <p:sldId id="336" r:id="rId62"/>
    <p:sldId id="337" r:id="rId63"/>
    <p:sldId id="338" r:id="rId64"/>
    <p:sldId id="339" r:id="rId65"/>
    <p:sldId id="340" r:id="rId66"/>
    <p:sldId id="355" r:id="rId67"/>
    <p:sldId id="341" r:id="rId68"/>
    <p:sldId id="342" r:id="rId69"/>
    <p:sldId id="344" r:id="rId70"/>
    <p:sldId id="345" r:id="rId71"/>
    <p:sldId id="346" r:id="rId72"/>
    <p:sldId id="347" r:id="rId73"/>
    <p:sldId id="343" r:id="rId74"/>
    <p:sldId id="348" r:id="rId75"/>
    <p:sldId id="349" r:id="rId76"/>
    <p:sldId id="350" r:id="rId77"/>
    <p:sldId id="351" r:id="rId78"/>
    <p:sldId id="352" r:id="rId79"/>
    <p:sldId id="353" r:id="rId80"/>
    <p:sldId id="354" r:id="rId81"/>
    <p:sldId id="356" r:id="rId82"/>
    <p:sldId id="357" r:id="rId83"/>
    <p:sldId id="359" r:id="rId84"/>
    <p:sldId id="358" r:id="rId85"/>
    <p:sldId id="360" r:id="rId86"/>
    <p:sldId id="363" r:id="rId87"/>
    <p:sldId id="364" r:id="rId88"/>
    <p:sldId id="365" r:id="rId89"/>
    <p:sldId id="366" r:id="rId90"/>
    <p:sldId id="367" r:id="rId91"/>
    <p:sldId id="368" r:id="rId92"/>
    <p:sldId id="369" r:id="rId93"/>
    <p:sldId id="371" r:id="rId94"/>
    <p:sldId id="372" r:id="rId95"/>
    <p:sldId id="373" r:id="rId96"/>
    <p:sldId id="375" r:id="rId9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585" autoAdjust="0"/>
  </p:normalViewPr>
  <p:slideViewPr>
    <p:cSldViewPr snapToGrid="0" snapToObjects="1">
      <p:cViewPr varScale="1">
        <p:scale>
          <a:sx n="92" d="100"/>
          <a:sy n="92" d="100"/>
        </p:scale>
        <p:origin x="-7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viewProps" Target="viewProps.xml"/><Relationship Id="rId102" Type="http://schemas.openxmlformats.org/officeDocument/2006/relationships/theme" Target="theme/theme1.xml"/><Relationship Id="rId10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notesMaster" Target="notesMasters/notesMaster1.xml"/><Relationship Id="rId99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presProps" Target="presProps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45D22-4B37-4C4E-A606-A12B83872320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518EF-632D-CA40-8EC8-4B8BB7B06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95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6F865-E2F7-E549-972B-F10300E3D56A}" type="datetimeFigureOut">
              <a:rPr lang="en-US" smtClean="0"/>
              <a:t>2017-01-31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44E3E-E0E8-0548-A0E5-82B9FADA0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jpg"/><Relationship Id="rId5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jp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jp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 Beginning</a:t>
            </a:r>
            <a:endParaRPr lang="en-US" dirty="0"/>
          </a:p>
        </p:txBody>
      </p:sp>
      <p:pic>
        <p:nvPicPr>
          <p:cNvPr id="8" name="Content Placeholder 7" descr="FullSizeRender_10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0" b="20070"/>
          <a:stretch>
            <a:fillRect/>
          </a:stretch>
        </p:blipFill>
        <p:spPr/>
      </p:pic>
      <p:pic>
        <p:nvPicPr>
          <p:cNvPr id="9" name="07 Nothin' Like You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47897" y="6126163"/>
            <a:ext cx="574647" cy="57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7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Beginning</a:t>
            </a:r>
            <a:endParaRPr lang="en-US" dirty="0"/>
          </a:p>
        </p:txBody>
      </p:sp>
      <p:pic>
        <p:nvPicPr>
          <p:cNvPr id="4" name="Content Placeholder 3" descr="FullSizeRender_1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2" b="148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886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r>
              <a:rPr lang="en-US" dirty="0" smtClean="0"/>
              <a:t>Fitness Wellness Retreat</a:t>
            </a:r>
            <a:endParaRPr lang="en-US" dirty="0"/>
          </a:p>
        </p:txBody>
      </p:sp>
      <p:pic>
        <p:nvPicPr>
          <p:cNvPr id="5" name="Picture 4" descr="FullSizeRender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641" y="2130425"/>
            <a:ext cx="4064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9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Retreat</a:t>
            </a:r>
            <a:endParaRPr lang="en-US" dirty="0"/>
          </a:p>
        </p:txBody>
      </p:sp>
      <p:pic>
        <p:nvPicPr>
          <p:cNvPr id="4" name="Content Placeholder 3" descr="FullSizeRender_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2" b="120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835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Outdoor Boot Camp</a:t>
            </a:r>
            <a:endParaRPr lang="en-US" dirty="0"/>
          </a:p>
        </p:txBody>
      </p:sp>
      <p:pic>
        <p:nvPicPr>
          <p:cNvPr id="4" name="Content Placeholder 3" descr="FullSizeRender_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4" b="127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288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Amazing Race</a:t>
            </a:r>
            <a:endParaRPr lang="en-US" dirty="0"/>
          </a:p>
        </p:txBody>
      </p:sp>
      <p:pic>
        <p:nvPicPr>
          <p:cNvPr id="4" name="Content Placeholder 3" descr="FullSizeRender_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9" b="259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804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Family Skate Member </a:t>
            </a:r>
            <a:br>
              <a:rPr lang="en-US" dirty="0" smtClean="0"/>
            </a:br>
            <a:r>
              <a:rPr lang="en-US" dirty="0" smtClean="0"/>
              <a:t>Appreciation day</a:t>
            </a:r>
            <a:endParaRPr lang="en-US" dirty="0"/>
          </a:p>
        </p:txBody>
      </p:sp>
      <p:pic>
        <p:nvPicPr>
          <p:cNvPr id="4" name="Content Placeholder 3" descr="FullSizeRender_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2" b="120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102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Pond Hockey Tournament</a:t>
            </a:r>
            <a:endParaRPr lang="en-US" dirty="0"/>
          </a:p>
        </p:txBody>
      </p:sp>
      <p:pic>
        <p:nvPicPr>
          <p:cNvPr id="4" name="Content Placeholder 3" descr="FullSizeRender_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5" b="76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2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Hockey Training</a:t>
            </a:r>
            <a:endParaRPr lang="en-US" dirty="0"/>
          </a:p>
        </p:txBody>
      </p:sp>
      <p:pic>
        <p:nvPicPr>
          <p:cNvPr id="4" name="Content Placeholder 3" descr="FullSizeRender_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2" b="148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72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in Motion Fundraiser</a:t>
            </a:r>
            <a:endParaRPr lang="en-US" dirty="0"/>
          </a:p>
        </p:txBody>
      </p:sp>
      <p:pic>
        <p:nvPicPr>
          <p:cNvPr id="4" name="Content Placeholder 3" descr="FullSizeRender_1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9" b="176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025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Zumba</a:t>
            </a:r>
            <a:r>
              <a:rPr lang="en-US" dirty="0" smtClean="0"/>
              <a:t> Day </a:t>
            </a:r>
            <a:endParaRPr lang="en-US" dirty="0"/>
          </a:p>
        </p:txBody>
      </p:sp>
      <p:pic>
        <p:nvPicPr>
          <p:cNvPr id="4" name="Content Placeholder 3" descr="FullSizeRender_1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15" b="164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603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Revive Fitness 10 year Celebration</a:t>
            </a:r>
            <a:endParaRPr lang="en-US" dirty="0"/>
          </a:p>
        </p:txBody>
      </p:sp>
      <p:pic>
        <p:nvPicPr>
          <p:cNvPr id="4" name="Content Placeholder 3" descr="FullSizeRender_1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0" b="142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389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Bolton Grand Opening</a:t>
            </a:r>
            <a:endParaRPr lang="en-US" dirty="0"/>
          </a:p>
        </p:txBody>
      </p:sp>
      <p:pic>
        <p:nvPicPr>
          <p:cNvPr id="6" name="Content Placeholder 5" descr="FullSizeRender_14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2" b="6582"/>
          <a:stretch>
            <a:fillRect/>
          </a:stretch>
        </p:blipFill>
        <p:spPr/>
      </p:pic>
      <p:pic>
        <p:nvPicPr>
          <p:cNvPr id="3" name="Tim McGraw - Humble And Kind (Official Video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9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Outdoor Nature Hike</a:t>
            </a:r>
            <a:endParaRPr lang="en-US" dirty="0"/>
          </a:p>
        </p:txBody>
      </p:sp>
      <p:pic>
        <p:nvPicPr>
          <p:cNvPr id="6" name="Content Placeholder 5" descr="FullSizeRend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6" b="190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816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Body Art</a:t>
            </a:r>
            <a:endParaRPr lang="en-US" dirty="0"/>
          </a:p>
        </p:txBody>
      </p:sp>
      <p:pic>
        <p:nvPicPr>
          <p:cNvPr id="4" name="Content Placeholder 3" descr="FullSizeRender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9" b="136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794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</a:t>
            </a:r>
            <a:r>
              <a:rPr lang="en-US" dirty="0" smtClean="0"/>
              <a:t>and Stand Push Up Challenge</a:t>
            </a:r>
            <a:endParaRPr lang="en-US" dirty="0"/>
          </a:p>
        </p:txBody>
      </p:sp>
      <p:pic>
        <p:nvPicPr>
          <p:cNvPr id="6" name="Content Placeholder 5" descr="FullSizeRender_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27" b="266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523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Women’s Day Wellness Booth</a:t>
            </a:r>
            <a:endParaRPr lang="en-US" dirty="0"/>
          </a:p>
        </p:txBody>
      </p:sp>
      <p:pic>
        <p:nvPicPr>
          <p:cNvPr id="4" name="Content Placeholder 3" descr="FullSizeRender_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0" b="169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Wellness Demo</a:t>
            </a:r>
            <a:endParaRPr lang="en-US" dirty="0"/>
          </a:p>
        </p:txBody>
      </p:sp>
      <p:pic>
        <p:nvPicPr>
          <p:cNvPr id="4" name="Content Placeholder 3" descr="FullSizeRender_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6" b="171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101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Fit Pro Beth Shaw Yoga Fit</a:t>
            </a:r>
            <a:endParaRPr lang="en-US" dirty="0"/>
          </a:p>
        </p:txBody>
      </p:sp>
      <p:pic>
        <p:nvPicPr>
          <p:cNvPr id="4" name="Content Placeholder 3" descr="FullSizeRender_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2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Yoga Day St. Michael High School</a:t>
            </a:r>
            <a:endParaRPr lang="en-US" dirty="0"/>
          </a:p>
        </p:txBody>
      </p:sp>
      <p:pic>
        <p:nvPicPr>
          <p:cNvPr id="5" name="Picture 4" descr="FullSizeRender_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1397000"/>
            <a:ext cx="3237443" cy="479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4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Girls Yoga Day</a:t>
            </a:r>
            <a:endParaRPr lang="en-US" dirty="0"/>
          </a:p>
        </p:txBody>
      </p:sp>
      <p:pic>
        <p:nvPicPr>
          <p:cNvPr id="4" name="Content Placeholder 3" descr="FullSizeRender_1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87" b="273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888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Lunch Time Fitness</a:t>
            </a:r>
            <a:endParaRPr lang="en-US" dirty="0"/>
          </a:p>
        </p:txBody>
      </p:sp>
      <p:pic>
        <p:nvPicPr>
          <p:cNvPr id="4" name="Content Placeholder 3" descr="FullSizeRender_1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2" b="120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123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Up Strength Class</a:t>
            </a:r>
            <a:endParaRPr lang="en-US" dirty="0"/>
          </a:p>
        </p:txBody>
      </p:sp>
      <p:pic>
        <p:nvPicPr>
          <p:cNvPr id="6" name="Content Placeholder 5" descr="FullSizeRender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7" b="156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3098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Halloween Specialty Class</a:t>
            </a:r>
            <a:endParaRPr lang="en-US" dirty="0"/>
          </a:p>
        </p:txBody>
      </p:sp>
      <p:pic>
        <p:nvPicPr>
          <p:cNvPr id="4" name="Content Placeholder 3" descr="FullSizeRender_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9" b="55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30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St. Michael High School Nutrition Class</a:t>
            </a:r>
            <a:endParaRPr lang="en-US" dirty="0"/>
          </a:p>
        </p:txBody>
      </p:sp>
      <p:pic>
        <p:nvPicPr>
          <p:cNvPr id="4" name="Content Placeholder 3" descr="FullSizeRender_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" b="16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39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Celebrations</a:t>
            </a:r>
            <a:endParaRPr lang="en-US" dirty="0"/>
          </a:p>
        </p:txBody>
      </p:sp>
      <p:pic>
        <p:nvPicPr>
          <p:cNvPr id="4" name="Content Placeholder 3" descr="FullSizeRender_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7" b="107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943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Rope Training</a:t>
            </a:r>
            <a:endParaRPr lang="en-US" dirty="0"/>
          </a:p>
        </p:txBody>
      </p:sp>
      <p:pic>
        <p:nvPicPr>
          <p:cNvPr id="4" name="Content Placeholder 3" descr="FullSizeRender_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6" b="264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337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Yoga Fit Fundraiser Toronto</a:t>
            </a:r>
            <a:endParaRPr lang="en-US" dirty="0"/>
          </a:p>
        </p:txBody>
      </p:sp>
      <p:pic>
        <p:nvPicPr>
          <p:cNvPr id="5" name="Picture 4" descr="FullSizeRender_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487" y="1629993"/>
            <a:ext cx="5230389" cy="496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7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Mother Daughter Fitness</a:t>
            </a:r>
            <a:endParaRPr lang="en-US" dirty="0"/>
          </a:p>
        </p:txBody>
      </p:sp>
      <p:pic>
        <p:nvPicPr>
          <p:cNvPr id="4" name="Content Placeholder 3" descr="FullSizeRender_1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" b="72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95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for All Ages</a:t>
            </a:r>
            <a:endParaRPr lang="en-US" dirty="0"/>
          </a:p>
        </p:txBody>
      </p:sp>
      <p:pic>
        <p:nvPicPr>
          <p:cNvPr id="4" name="Content Placeholder 3" descr="FullSizeRender_1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8" b="130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669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Christmas Celebration</a:t>
            </a:r>
            <a:endParaRPr lang="en-US" dirty="0"/>
          </a:p>
        </p:txBody>
      </p:sp>
      <p:pic>
        <p:nvPicPr>
          <p:cNvPr id="4" name="Content Placeholder 3" descr="FullSizeRender_1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3" b="10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575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&amp; Lifestyle Workshop</a:t>
            </a:r>
            <a:endParaRPr lang="en-US" dirty="0"/>
          </a:p>
        </p:txBody>
      </p:sp>
      <p:pic>
        <p:nvPicPr>
          <p:cNvPr id="4" name="Content Placeholder 3" descr="FullSizeRender_1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1" b="88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725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Kids Fit Fundraiser James Bolton</a:t>
            </a:r>
            <a:endParaRPr lang="en-US" dirty="0"/>
          </a:p>
        </p:txBody>
      </p:sp>
      <p:pic>
        <p:nvPicPr>
          <p:cNvPr id="4" name="Content Placeholder 3" descr="FullSizeRender_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3" b="10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5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Kids Fit Boot Camp</a:t>
            </a:r>
            <a:endParaRPr lang="en-US" dirty="0"/>
          </a:p>
        </p:txBody>
      </p:sp>
      <p:pic>
        <p:nvPicPr>
          <p:cNvPr id="4" name="Content Placeholder 3" descr="FullSizeRender_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7" b="107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694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for Kids</a:t>
            </a:r>
            <a:endParaRPr lang="en-US" dirty="0"/>
          </a:p>
        </p:txBody>
      </p:sp>
      <p:pic>
        <p:nvPicPr>
          <p:cNvPr id="4" name="Content Placeholder 3" descr="FullSizeRender_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4" b="127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09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 Yoga</a:t>
            </a:r>
            <a:endParaRPr lang="en-US" dirty="0"/>
          </a:p>
        </p:txBody>
      </p:sp>
      <p:pic>
        <p:nvPicPr>
          <p:cNvPr id="4" name="Content Placeholder 3" descr="FullSizeRender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3" b="103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38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Outdoor Boot Camp </a:t>
            </a:r>
            <a:br>
              <a:rPr lang="en-US" dirty="0" smtClean="0"/>
            </a:br>
            <a:r>
              <a:rPr lang="en-US" dirty="0" smtClean="0"/>
              <a:t>Elwood Public School</a:t>
            </a:r>
            <a:endParaRPr lang="en-US" dirty="0"/>
          </a:p>
        </p:txBody>
      </p:sp>
      <p:pic>
        <p:nvPicPr>
          <p:cNvPr id="9" name="Picture 8" descr="FullSizeRender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200" y="1397000"/>
            <a:ext cx="31496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80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Walking Class</a:t>
            </a:r>
            <a:endParaRPr lang="en-US" dirty="0"/>
          </a:p>
        </p:txBody>
      </p:sp>
      <p:pic>
        <p:nvPicPr>
          <p:cNvPr id="4" name="Content Placeholder 3" descr="FullSizeRender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7" b="107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4377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Hiking the Outdoors</a:t>
            </a:r>
            <a:endParaRPr lang="en-US" dirty="0"/>
          </a:p>
        </p:txBody>
      </p:sp>
      <p:pic>
        <p:nvPicPr>
          <p:cNvPr id="4" name="Content Placeholder 3" descr="FullSizeRender_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7" b="107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1004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Tough </a:t>
            </a:r>
            <a:r>
              <a:rPr lang="en-US" dirty="0" err="1" smtClean="0"/>
              <a:t>Mudder</a:t>
            </a:r>
            <a:endParaRPr lang="en-US" dirty="0"/>
          </a:p>
        </p:txBody>
      </p:sp>
      <p:pic>
        <p:nvPicPr>
          <p:cNvPr id="6" name="Content Placeholder 5" descr="FullSizeRender_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6" b="161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1495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Tough </a:t>
            </a:r>
            <a:r>
              <a:rPr lang="en-US" dirty="0" err="1" smtClean="0"/>
              <a:t>Mudder</a:t>
            </a:r>
            <a:endParaRPr lang="en-US" dirty="0"/>
          </a:p>
        </p:txBody>
      </p:sp>
      <p:pic>
        <p:nvPicPr>
          <p:cNvPr id="6" name="Content Placeholder 5" descr="FullSizeRender_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366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Mayfield High School Kickboxing Empowerment Class</a:t>
            </a:r>
            <a:endParaRPr lang="en-US" dirty="0"/>
          </a:p>
        </p:txBody>
      </p:sp>
      <p:pic>
        <p:nvPicPr>
          <p:cNvPr id="4" name="Content Placeholder 3" descr="FullSizeRender_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9" b="136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9297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Skate</a:t>
            </a:r>
            <a:endParaRPr lang="en-US" dirty="0"/>
          </a:p>
        </p:txBody>
      </p:sp>
      <p:pic>
        <p:nvPicPr>
          <p:cNvPr id="4" name="Content Placeholder 3" descr="FullSizeRender_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8" b="80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291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 Cancer Fundraiser</a:t>
            </a:r>
            <a:endParaRPr lang="en-US" dirty="0"/>
          </a:p>
        </p:txBody>
      </p:sp>
      <p:pic>
        <p:nvPicPr>
          <p:cNvPr id="4" name="Content Placeholder 3" descr="FullSizeRender_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6" b="161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890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Awareness</a:t>
            </a:r>
            <a:endParaRPr lang="en-US" dirty="0"/>
          </a:p>
        </p:txBody>
      </p:sp>
      <p:pic>
        <p:nvPicPr>
          <p:cNvPr id="4" name="Content Placeholder 3" descr="FullSizeRender_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8" b="130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94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Caledon East Studio</a:t>
            </a:r>
            <a:endParaRPr lang="en-US" dirty="0"/>
          </a:p>
        </p:txBody>
      </p:sp>
      <p:pic>
        <p:nvPicPr>
          <p:cNvPr id="4" name="Content Placeholder 3" descr="Cal East 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966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Dancing</a:t>
            </a:r>
            <a:endParaRPr lang="en-US" dirty="0"/>
          </a:p>
        </p:txBody>
      </p:sp>
      <p:pic>
        <p:nvPicPr>
          <p:cNvPr id="12" name="Content Placeholder 11" descr="IMG_20150123_184836_81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" b="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748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Dancing</a:t>
            </a:r>
            <a:endParaRPr lang="en-US" dirty="0"/>
          </a:p>
        </p:txBody>
      </p:sp>
      <p:pic>
        <p:nvPicPr>
          <p:cNvPr id="4" name="Content Placeholder 3" descr="IMG_20150123_185109_18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" b="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146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Dancing Partner Time</a:t>
            </a:r>
            <a:endParaRPr lang="en-US" dirty="0"/>
          </a:p>
        </p:txBody>
      </p:sp>
      <p:pic>
        <p:nvPicPr>
          <p:cNvPr id="4" name="Content Placeholder 3" descr="IMG_20150123_190750_66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" b="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940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Weekend Warrior Class</a:t>
            </a:r>
            <a:endParaRPr lang="en-US" dirty="0"/>
          </a:p>
        </p:txBody>
      </p:sp>
      <p:pic>
        <p:nvPicPr>
          <p:cNvPr id="4" name="Content Placeholder 3" descr="IMG_192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7" b="87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585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Kickboxing</a:t>
            </a:r>
            <a:endParaRPr lang="en-US" dirty="0"/>
          </a:p>
        </p:txBody>
      </p:sp>
      <p:pic>
        <p:nvPicPr>
          <p:cNvPr id="6" name="Content Placeholder 5" descr="IMG_407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7" b="87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280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Training</a:t>
            </a:r>
            <a:endParaRPr lang="en-US" dirty="0"/>
          </a:p>
        </p:txBody>
      </p:sp>
      <p:pic>
        <p:nvPicPr>
          <p:cNvPr id="4" name="Content Placeholder 3" descr="IMG_5096-150x15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3576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Wine &amp; Wellness </a:t>
            </a:r>
            <a:endParaRPr lang="en-US" dirty="0"/>
          </a:p>
        </p:txBody>
      </p:sp>
      <p:pic>
        <p:nvPicPr>
          <p:cNvPr id="8" name="Content Placeholder 7" descr="www naked flyer poy4 copy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1" b="287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331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Grand Opening </a:t>
            </a:r>
            <a:r>
              <a:rPr lang="en-US" dirty="0" err="1" smtClean="0"/>
              <a:t>Nobleton</a:t>
            </a:r>
            <a:endParaRPr lang="en-US" dirty="0"/>
          </a:p>
        </p:txBody>
      </p:sp>
      <p:pic>
        <p:nvPicPr>
          <p:cNvPr id="18" name="Content Placeholder 17" descr="12088039_10205364702700525_7141401301690817188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4" b="29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6818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Grand Opening Ribbon Cutting</a:t>
            </a:r>
            <a:endParaRPr lang="en-US" dirty="0"/>
          </a:p>
        </p:txBody>
      </p:sp>
      <p:pic>
        <p:nvPicPr>
          <p:cNvPr id="4" name="Content Placeholder 3" descr="12096545_10205364702820528_6718159054765868844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835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 Year Revive Celebration</a:t>
            </a:r>
            <a:endParaRPr lang="en-US" dirty="0"/>
          </a:p>
        </p:txBody>
      </p:sp>
      <p:pic>
        <p:nvPicPr>
          <p:cNvPr id="8" name="Content Placeholder 7" descr="12112171_10205364705260589_8519640740045241773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4" b="29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03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 Year Celebration Workout</a:t>
            </a:r>
            <a:endParaRPr lang="en-US" dirty="0"/>
          </a:p>
        </p:txBody>
      </p:sp>
      <p:pic>
        <p:nvPicPr>
          <p:cNvPr id="4" name="Content Placeholder 3" descr="12112386_10205364703420543_5977968592817928299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4" b="29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1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Times!</a:t>
            </a:r>
            <a:endParaRPr lang="en-US" dirty="0"/>
          </a:p>
        </p:txBody>
      </p:sp>
      <p:pic>
        <p:nvPicPr>
          <p:cNvPr id="4" name="Content Placeholder 3" descr="12112444_10205364703500545_7016611427572899073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4" b="29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474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Fascia Stretch Therapy</a:t>
            </a:r>
            <a:endParaRPr lang="en-US" dirty="0"/>
          </a:p>
        </p:txBody>
      </p:sp>
      <p:pic>
        <p:nvPicPr>
          <p:cNvPr id="4" name="Content Placeholder 3" descr="12096077_10205364704460569_7279027316906948039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4" b="29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602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FST</a:t>
            </a:r>
            <a:endParaRPr lang="en-US" dirty="0"/>
          </a:p>
        </p:txBody>
      </p:sp>
      <p:pic>
        <p:nvPicPr>
          <p:cNvPr id="4" name="Content Placeholder 3" descr="12143318_10205364704700575_5923953136829571621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4" b="29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52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Caledon Women’s Hiking Group </a:t>
            </a:r>
            <a:endParaRPr lang="en-US" dirty="0"/>
          </a:p>
        </p:txBody>
      </p:sp>
      <p:pic>
        <p:nvPicPr>
          <p:cNvPr id="12" name="Content Placeholder 11" descr="12299183_10153257624372654_8462888063996500195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370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Hiking Group Cross Training</a:t>
            </a:r>
            <a:endParaRPr lang="en-US" dirty="0"/>
          </a:p>
        </p:txBody>
      </p:sp>
      <p:pic>
        <p:nvPicPr>
          <p:cNvPr id="6" name="Content Placeholder 5" descr="12308286_10153258291992654_5833712578353641582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58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WWW</a:t>
            </a:r>
            <a:endParaRPr lang="en-US" dirty="0"/>
          </a:p>
        </p:txBody>
      </p:sp>
      <p:pic>
        <p:nvPicPr>
          <p:cNvPr id="7" name="Content Placeholder 6" descr="703773_10156649401735183_521093465889637766_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1" b="287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708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Volleyball</a:t>
            </a:r>
            <a:endParaRPr lang="en-US" dirty="0"/>
          </a:p>
        </p:txBody>
      </p:sp>
      <p:pic>
        <p:nvPicPr>
          <p:cNvPr id="4" name="Content Placeholder 3" descr="1382919_10206154664569078_4672709643561902478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722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Hardest Female Worker Award</a:t>
            </a:r>
            <a:endParaRPr lang="en-US" dirty="0"/>
          </a:p>
        </p:txBody>
      </p:sp>
      <p:pic>
        <p:nvPicPr>
          <p:cNvPr id="4" name="Content Placeholder 3" descr="1483441_10201496812085677_373079962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0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Hardest Male Worker</a:t>
            </a:r>
            <a:endParaRPr lang="en-US" dirty="0"/>
          </a:p>
        </p:txBody>
      </p:sp>
      <p:pic>
        <p:nvPicPr>
          <p:cNvPr id="4" name="Content Placeholder 3" descr="12471763_10205809331535968_4237103501639215423_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123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Boxing</a:t>
            </a:r>
            <a:endParaRPr lang="en-US" dirty="0"/>
          </a:p>
        </p:txBody>
      </p:sp>
      <p:pic>
        <p:nvPicPr>
          <p:cNvPr id="4" name="Content Placeholder 3" descr="1800428_10202962898416919_7183786533215924591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716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Yoga</a:t>
            </a:r>
            <a:endParaRPr lang="en-US" dirty="0"/>
          </a:p>
        </p:txBody>
      </p:sp>
      <p:pic>
        <p:nvPicPr>
          <p:cNvPr id="4" name="Content Placeholder 3" descr="10329309_10202144029265702_3395313661486468321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7" b="87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901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Fitness</a:t>
            </a:r>
            <a:endParaRPr lang="en-US" dirty="0"/>
          </a:p>
        </p:txBody>
      </p:sp>
      <p:pic>
        <p:nvPicPr>
          <p:cNvPr id="6" name="Content Placeholder 5" descr="10407470_10202403429670550_6851621013865796276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658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Training</a:t>
            </a:r>
            <a:endParaRPr lang="en-US" dirty="0"/>
          </a:p>
        </p:txBody>
      </p:sp>
      <p:pic>
        <p:nvPicPr>
          <p:cNvPr id="4" name="Content Placeholder 3" descr="10414534_10205800361671727_8492010755088438785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196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Teen Hot Yoga</a:t>
            </a:r>
            <a:endParaRPr lang="en-US" dirty="0"/>
          </a:p>
        </p:txBody>
      </p:sp>
      <p:pic>
        <p:nvPicPr>
          <p:cNvPr id="4" name="Content Placeholder 3" descr="10439016_597625967009644_4620180350045589843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3" b="133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7351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Ribfest</a:t>
            </a:r>
            <a:r>
              <a:rPr lang="en-US" dirty="0" smtClean="0"/>
              <a:t> Supporting Rotary Canada</a:t>
            </a:r>
            <a:endParaRPr lang="en-US" dirty="0"/>
          </a:p>
        </p:txBody>
      </p:sp>
      <p:pic>
        <p:nvPicPr>
          <p:cNvPr id="4" name="Content Placeholder 3" descr="10509593_10202509963973841_234364645220165865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00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FST Volunteering the Fair</a:t>
            </a:r>
            <a:endParaRPr lang="en-US" dirty="0"/>
          </a:p>
        </p:txBody>
      </p:sp>
      <p:pic>
        <p:nvPicPr>
          <p:cNvPr id="4" name="Content Placeholder 3" descr="10353646_10202507078901716_4004592769067947801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73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Fitness Boot Camp</a:t>
            </a:r>
            <a:endParaRPr lang="en-US" dirty="0"/>
          </a:p>
        </p:txBody>
      </p:sp>
      <p:pic>
        <p:nvPicPr>
          <p:cNvPr id="4" name="Content Placeholder 3" descr="10516804_10202569358898677_8494982939914850672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745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Fitness Seminar</a:t>
            </a:r>
            <a:endParaRPr lang="en-US" dirty="0"/>
          </a:p>
        </p:txBody>
      </p:sp>
      <p:pic>
        <p:nvPicPr>
          <p:cNvPr id="6" name="Content Placeholder 5" descr="10669080_568716926567215_7832914536527398358_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537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 Mind Fitness Group</a:t>
            </a:r>
            <a:endParaRPr lang="en-US" dirty="0"/>
          </a:p>
        </p:txBody>
      </p:sp>
      <p:pic>
        <p:nvPicPr>
          <p:cNvPr id="6" name="Content Placeholder 5" descr="10849790_599535833485324_4936312340545182148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204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Boxing Sponsorship</a:t>
            </a:r>
            <a:endParaRPr lang="en-US" dirty="0"/>
          </a:p>
        </p:txBody>
      </p:sp>
      <p:pic>
        <p:nvPicPr>
          <p:cNvPr id="4" name="Content Placeholder 3" descr="11102798_10204500993348331_8979804004712510430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872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Revive Opens in </a:t>
            </a:r>
            <a:r>
              <a:rPr lang="en-US" dirty="0" err="1" smtClean="0"/>
              <a:t>Nobleton</a:t>
            </a:r>
            <a:endParaRPr lang="en-US" dirty="0"/>
          </a:p>
        </p:txBody>
      </p:sp>
      <p:pic>
        <p:nvPicPr>
          <p:cNvPr id="6" name="Content Placeholder 5" descr="12004681_718363874935852_1392329485498784252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448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Nobleton</a:t>
            </a:r>
            <a:endParaRPr lang="en-US" dirty="0"/>
          </a:p>
        </p:txBody>
      </p:sp>
      <p:pic>
        <p:nvPicPr>
          <p:cNvPr id="6" name="Content Placeholder 5" descr="12004765_719538774818362_3488721062033684452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458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Nobleton</a:t>
            </a:r>
            <a:endParaRPr lang="en-US" dirty="0"/>
          </a:p>
        </p:txBody>
      </p:sp>
      <p:pic>
        <p:nvPicPr>
          <p:cNvPr id="6" name="Content Placeholder 5" descr="12006298_719538798151693_1110275626890943438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795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 Day Smoothie Reset Program</a:t>
            </a:r>
            <a:endParaRPr lang="en-US" dirty="0"/>
          </a:p>
        </p:txBody>
      </p:sp>
      <p:pic>
        <p:nvPicPr>
          <p:cNvPr id="4" name="Content Placeholder 3" descr="13320949_10206809787226735_6426160924954311352_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054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Girls Rock Fitness Summer Camp </a:t>
            </a:r>
            <a:endParaRPr lang="en-US" dirty="0"/>
          </a:p>
        </p:txBody>
      </p:sp>
      <p:pic>
        <p:nvPicPr>
          <p:cNvPr id="4" name="Content Placeholder 3" descr="13466463_10206964786981632_780840478400931170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464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Girls Rock Fitness</a:t>
            </a:r>
            <a:endParaRPr lang="en-US" dirty="0"/>
          </a:p>
        </p:txBody>
      </p:sp>
      <p:pic>
        <p:nvPicPr>
          <p:cNvPr id="4" name="Content Placeholder 3" descr="13619809_10207091511149657_1134458980278741899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66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Stretch &amp; Strength</a:t>
            </a:r>
            <a:endParaRPr lang="en-US" dirty="0"/>
          </a:p>
        </p:txBody>
      </p:sp>
      <p:pic>
        <p:nvPicPr>
          <p:cNvPr id="4" name="Content Placeholder 3" descr="13590440_10207053017187332_3486668674107667021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756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to Run Program</a:t>
            </a:r>
            <a:endParaRPr lang="en-US" dirty="0"/>
          </a:p>
        </p:txBody>
      </p:sp>
      <p:pic>
        <p:nvPicPr>
          <p:cNvPr id="6" name="Content Placeholder 5" descr="13619990_10207053017547341_571618191388888816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859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James Bolton </a:t>
            </a:r>
            <a:br>
              <a:rPr lang="en-US" dirty="0" smtClean="0"/>
            </a:br>
            <a:r>
              <a:rPr lang="en-US" dirty="0" smtClean="0"/>
              <a:t>Community Fundraiser</a:t>
            </a:r>
            <a:endParaRPr lang="en-US" dirty="0"/>
          </a:p>
        </p:txBody>
      </p:sp>
      <p:pic>
        <p:nvPicPr>
          <p:cNvPr id="4" name="Content Placeholder 3" descr="FullSizeRender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2" b="117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9832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Macville</a:t>
            </a:r>
            <a:r>
              <a:rPr lang="en-US" dirty="0" smtClean="0"/>
              <a:t> Fitness Fundraiser</a:t>
            </a:r>
            <a:endParaRPr lang="en-US" dirty="0"/>
          </a:p>
        </p:txBody>
      </p:sp>
      <p:pic>
        <p:nvPicPr>
          <p:cNvPr id="4" name="Content Placeholder 3" descr="FullSizeRender_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2" b="120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97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Ellwood Public Fundraiser</a:t>
            </a:r>
            <a:endParaRPr lang="en-US" dirty="0"/>
          </a:p>
        </p:txBody>
      </p:sp>
      <p:pic>
        <p:nvPicPr>
          <p:cNvPr id="4" name="Content Placeholder 3" descr="FullSizeRender_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6" b="114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2943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Breakfast Television </a:t>
            </a:r>
            <a:br>
              <a:rPr lang="en-US" dirty="0" smtClean="0"/>
            </a:br>
            <a:r>
              <a:rPr lang="en-US" dirty="0" smtClean="0"/>
              <a:t>Revive Girls Cheerleading </a:t>
            </a:r>
            <a:endParaRPr lang="en-US" dirty="0"/>
          </a:p>
        </p:txBody>
      </p:sp>
      <p:pic>
        <p:nvPicPr>
          <p:cNvPr id="4" name="Content Placeholder 3" descr="FullSizeRender_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0" b="142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659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Stroller Fit</a:t>
            </a:r>
            <a:endParaRPr lang="en-US" dirty="0"/>
          </a:p>
        </p:txBody>
      </p:sp>
      <p:pic>
        <p:nvPicPr>
          <p:cNvPr id="6" name="Content Placeholder 5" descr="FullSizeRend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" b="72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61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Day Presentation</a:t>
            </a:r>
            <a:endParaRPr lang="en-US" dirty="0"/>
          </a:p>
        </p:txBody>
      </p:sp>
      <p:pic>
        <p:nvPicPr>
          <p:cNvPr id="4" name="Content Placeholder 3" descr="FullSizeRender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9" b="301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40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Husband Wife Kickboxing</a:t>
            </a:r>
            <a:endParaRPr lang="en-US" dirty="0"/>
          </a:p>
        </p:txBody>
      </p:sp>
      <p:pic>
        <p:nvPicPr>
          <p:cNvPr id="4" name="Content Placeholder 3" descr="FullSizeRender_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4" b="127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773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Halloween Party</a:t>
            </a:r>
            <a:endParaRPr lang="en-US" dirty="0"/>
          </a:p>
        </p:txBody>
      </p:sp>
      <p:pic>
        <p:nvPicPr>
          <p:cNvPr id="4" name="Content Placeholder 3" descr="FullSizeRender_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7" b="93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6616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Kids Christmas Bowling Party</a:t>
            </a:r>
            <a:endParaRPr lang="en-US" dirty="0"/>
          </a:p>
        </p:txBody>
      </p:sp>
      <p:pic>
        <p:nvPicPr>
          <p:cNvPr id="4" name="Content Placeholder 3" descr="FullSizeRender_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2" b="117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4765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Kids Outdoor Fitness </a:t>
            </a:r>
            <a:br>
              <a:rPr lang="en-US" dirty="0" smtClean="0"/>
            </a:br>
            <a:r>
              <a:rPr lang="en-US" dirty="0" smtClean="0"/>
              <a:t>Circuit Training</a:t>
            </a:r>
            <a:endParaRPr lang="en-US" dirty="0"/>
          </a:p>
        </p:txBody>
      </p:sp>
      <p:pic>
        <p:nvPicPr>
          <p:cNvPr id="4" name="Content Placeholder 3" descr="FullSizeRender_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9" b="145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698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Aquafitness</a:t>
            </a:r>
            <a:endParaRPr lang="en-US" dirty="0"/>
          </a:p>
        </p:txBody>
      </p:sp>
      <p:pic>
        <p:nvPicPr>
          <p:cNvPr id="8" name="Content Placeholder 7" descr="FullSizeRender (1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0" b="142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89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xmlns:p14="http://schemas.microsoft.com/office/powerpoint/2010/main" advClick="0" advTm="2000">
        <p:cut/>
      </p:transition>
    </mc:Fallback>
  </mc:AlternateContent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164</TotalTime>
  <Words>296</Words>
  <Application>Microsoft Macintosh PowerPoint</Application>
  <PresentationFormat>On-screen Show (4:3)</PresentationFormat>
  <Paragraphs>96</Paragraphs>
  <Slides>96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7" baseType="lpstr">
      <vt:lpstr>Black</vt:lpstr>
      <vt:lpstr>From the Beginning</vt:lpstr>
      <vt:lpstr>In the Beginning</vt:lpstr>
      <vt:lpstr>Fitness Wellness Retreat</vt:lpstr>
      <vt:lpstr>Fitness Retreat</vt:lpstr>
      <vt:lpstr>Outdoor Boot Camp</vt:lpstr>
      <vt:lpstr>Community Amazing Race</vt:lpstr>
      <vt:lpstr>Family Skate Member  Appreciation day</vt:lpstr>
      <vt:lpstr>Pond Hockey Tournament</vt:lpstr>
      <vt:lpstr>Hockey Training</vt:lpstr>
      <vt:lpstr>Action in Motion Fundraiser</vt:lpstr>
      <vt:lpstr>Zumba Day </vt:lpstr>
      <vt:lpstr>Revive Fitness 10 year Celebration</vt:lpstr>
      <vt:lpstr>Bolton Grand Opening</vt:lpstr>
      <vt:lpstr>Outdoor Nature Hike</vt:lpstr>
      <vt:lpstr>Fitness Body Art</vt:lpstr>
      <vt:lpstr>Hand Stand Push Up Challenge</vt:lpstr>
      <vt:lpstr>Women’s Day Wellness Booth</vt:lpstr>
      <vt:lpstr>Wellness Demo</vt:lpstr>
      <vt:lpstr>Can Fit Pro Beth Shaw Yoga Fit</vt:lpstr>
      <vt:lpstr>Yoga Day St. Michael High School</vt:lpstr>
      <vt:lpstr>Girls Yoga Day</vt:lpstr>
      <vt:lpstr>Lunch Time Fitness</vt:lpstr>
      <vt:lpstr>Power Up Strength Class</vt:lpstr>
      <vt:lpstr>Halloween Specialty Class</vt:lpstr>
      <vt:lpstr>St. Michael High School Nutrition Class</vt:lpstr>
      <vt:lpstr>Birthday Celebrations</vt:lpstr>
      <vt:lpstr>Battle Rope Training</vt:lpstr>
      <vt:lpstr>Yoga Fit Fundraiser Toronto</vt:lpstr>
      <vt:lpstr>Mother Daughter Fitness</vt:lpstr>
      <vt:lpstr>Fitness for All Ages</vt:lpstr>
      <vt:lpstr>Christmas Celebration</vt:lpstr>
      <vt:lpstr>Fitness &amp; Lifestyle Workshop</vt:lpstr>
      <vt:lpstr>Kids Fit Fundraiser James Bolton</vt:lpstr>
      <vt:lpstr>Kids Fit Boot Camp</vt:lpstr>
      <vt:lpstr>Fitness for Kids</vt:lpstr>
      <vt:lpstr>Hot Yoga</vt:lpstr>
      <vt:lpstr>Outdoor Boot Camp  Elwood Public School</vt:lpstr>
      <vt:lpstr>Power Walking Class</vt:lpstr>
      <vt:lpstr>Hiking the Outdoors</vt:lpstr>
      <vt:lpstr>Tough Mudder</vt:lpstr>
      <vt:lpstr>Tough Mudder</vt:lpstr>
      <vt:lpstr>Mayfield High School Kickboxing Empowerment Class</vt:lpstr>
      <vt:lpstr>Family Skate</vt:lpstr>
      <vt:lpstr>Breast Cancer Fundraiser</vt:lpstr>
      <vt:lpstr>Raising Awareness</vt:lpstr>
      <vt:lpstr>Caledon East Studio</vt:lpstr>
      <vt:lpstr>Line Dancing</vt:lpstr>
      <vt:lpstr>Line Dancing</vt:lpstr>
      <vt:lpstr>Line Dancing Partner Time</vt:lpstr>
      <vt:lpstr>Weekend Warrior Class</vt:lpstr>
      <vt:lpstr>Kickboxing</vt:lpstr>
      <vt:lpstr>Circuit Training</vt:lpstr>
      <vt:lpstr>Women Wine &amp; Wellness </vt:lpstr>
      <vt:lpstr>Grand Opening Nobleton</vt:lpstr>
      <vt:lpstr>Grand Opening Ribbon Cutting</vt:lpstr>
      <vt:lpstr>15 Year Revive Celebration</vt:lpstr>
      <vt:lpstr>15 Year Celebration Workout</vt:lpstr>
      <vt:lpstr>Good Times!</vt:lpstr>
      <vt:lpstr>Fascia Stretch Therapy</vt:lpstr>
      <vt:lpstr>FST</vt:lpstr>
      <vt:lpstr>Caledon Women’s Hiking Group </vt:lpstr>
      <vt:lpstr>Hiking Group Cross Training</vt:lpstr>
      <vt:lpstr>WWW</vt:lpstr>
      <vt:lpstr>Community Volleyball</vt:lpstr>
      <vt:lpstr>Hardest Female Worker Award</vt:lpstr>
      <vt:lpstr>Hardest Male Worker</vt:lpstr>
      <vt:lpstr>Boxing</vt:lpstr>
      <vt:lpstr>Yoga</vt:lpstr>
      <vt:lpstr>Mobile Fitness</vt:lpstr>
      <vt:lpstr>Virtual Training</vt:lpstr>
      <vt:lpstr>Teen Hot Yoga</vt:lpstr>
      <vt:lpstr>Ribfest Supporting Rotary Canada</vt:lpstr>
      <vt:lpstr>FST Volunteering the Fair</vt:lpstr>
      <vt:lpstr>Mobile Fitness Boot Camp</vt:lpstr>
      <vt:lpstr>Fitness Seminar</vt:lpstr>
      <vt:lpstr>Master Mind Fitness Group</vt:lpstr>
      <vt:lpstr>Boxing Sponsorship</vt:lpstr>
      <vt:lpstr>Revive Opens in Nobleton</vt:lpstr>
      <vt:lpstr>Nobleton</vt:lpstr>
      <vt:lpstr>Nobleton</vt:lpstr>
      <vt:lpstr>10 Day Smoothie Reset Program</vt:lpstr>
      <vt:lpstr>Girls Rock Fitness Summer Camp </vt:lpstr>
      <vt:lpstr>Girls Rock Fitness</vt:lpstr>
      <vt:lpstr>Stretch &amp; Strength</vt:lpstr>
      <vt:lpstr>Learn to Run Program</vt:lpstr>
      <vt:lpstr>James Bolton  Community Fundraiser</vt:lpstr>
      <vt:lpstr>Macville Fitness Fundraiser</vt:lpstr>
      <vt:lpstr>Ellwood Public Fundraiser</vt:lpstr>
      <vt:lpstr>Breakfast Television  Revive Girls Cheerleading </vt:lpstr>
      <vt:lpstr>Stroller Fit</vt:lpstr>
      <vt:lpstr>Career Day Presentation</vt:lpstr>
      <vt:lpstr>Husband Wife Kickboxing</vt:lpstr>
      <vt:lpstr>Halloween Party</vt:lpstr>
      <vt:lpstr>Kids Christmas Bowling Party</vt:lpstr>
      <vt:lpstr>Kids Outdoor Fitness  Circuit Training</vt:lpstr>
      <vt:lpstr>Aquafitness</vt:lpstr>
    </vt:vector>
  </TitlesOfParts>
  <Company>REVIVE FITNESS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Lee-Anne Simpson</dc:creator>
  <cp:lastModifiedBy>Lee-Anne Simpson</cp:lastModifiedBy>
  <cp:revision>25</cp:revision>
  <dcterms:created xsi:type="dcterms:W3CDTF">2017-01-31T14:34:17Z</dcterms:created>
  <dcterms:modified xsi:type="dcterms:W3CDTF">2017-01-31T18:07:53Z</dcterms:modified>
</cp:coreProperties>
</file>