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8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140825E-4A15-4D39-8176-1F07E904CB3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9692" y="1255537"/>
            <a:ext cx="7751689" cy="2955051"/>
          </a:xfrm>
        </p:spPr>
        <p:txBody>
          <a:bodyPr/>
          <a:lstStyle/>
          <a:p>
            <a:pPr algn="ctr"/>
            <a:r>
              <a:rPr lang="en-US" sz="7500" dirty="0" smtClean="0"/>
              <a:t>S**T Happens…It’s all good!</a:t>
            </a:r>
            <a:endParaRPr lang="en-US" sz="7500" dirty="0"/>
          </a:p>
        </p:txBody>
      </p:sp>
      <p:pic>
        <p:nvPicPr>
          <p:cNvPr id="4" name="Picture 3" descr="Lee-Anne Simpson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151" y="5856574"/>
            <a:ext cx="1343042" cy="57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712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992749"/>
            <a:ext cx="7583487" cy="50449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500" i="1" dirty="0" smtClean="0"/>
              <a:t>NEW NORMAL</a:t>
            </a:r>
          </a:p>
          <a:p>
            <a:pPr marL="0" indent="0" algn="ctr">
              <a:buNone/>
            </a:pPr>
            <a:endParaRPr lang="en-US" sz="4500" dirty="0" smtClean="0"/>
          </a:p>
          <a:p>
            <a:pPr marL="0" indent="0" algn="ctr">
              <a:buNone/>
            </a:pPr>
            <a:r>
              <a:rPr lang="en-US" sz="4500" dirty="0" smtClean="0"/>
              <a:t>Moving from PHYSICAL HEALTH to MENTAL HEALTH</a:t>
            </a:r>
          </a:p>
        </p:txBody>
      </p:sp>
      <p:pic>
        <p:nvPicPr>
          <p:cNvPr id="4" name="Picture 3" descr="Lee-Anne Simpson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151" y="5856574"/>
            <a:ext cx="1343042" cy="57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925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/>
              <a:t>“Nothing changes if nothing changes”</a:t>
            </a:r>
            <a:endParaRPr lang="en-US" sz="6000" dirty="0"/>
          </a:p>
        </p:txBody>
      </p:sp>
      <p:pic>
        <p:nvPicPr>
          <p:cNvPr id="4" name="Picture 3" descr="Lee-Anne Simpson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151" y="5856574"/>
            <a:ext cx="1343042" cy="57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198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157235"/>
            <a:ext cx="7583487" cy="420893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7500" dirty="0" smtClean="0"/>
              <a:t>Take 100% responsibility for yourself.</a:t>
            </a:r>
          </a:p>
          <a:p>
            <a:pPr marL="0" indent="0" algn="ctr">
              <a:buNone/>
            </a:pPr>
            <a:r>
              <a:rPr lang="en-US" sz="7500" dirty="0" smtClean="0"/>
              <a:t>Period.</a:t>
            </a:r>
            <a:endParaRPr lang="en-US" sz="7500" dirty="0"/>
          </a:p>
        </p:txBody>
      </p:sp>
      <p:pic>
        <p:nvPicPr>
          <p:cNvPr id="4" name="Picture 3" descr="Lee-Anne Simpson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151" y="5856574"/>
            <a:ext cx="1343042" cy="57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4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675459"/>
            <a:ext cx="7583487" cy="420893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5500" dirty="0" smtClean="0"/>
              <a:t>Visualize who you want to become.</a:t>
            </a:r>
          </a:p>
          <a:p>
            <a:pPr marL="0" indent="0" algn="ctr">
              <a:buNone/>
            </a:pPr>
            <a:r>
              <a:rPr lang="en-US" sz="5500" dirty="0" smtClean="0"/>
              <a:t>See it. Do it. Be it.</a:t>
            </a:r>
          </a:p>
          <a:p>
            <a:pPr marL="0" indent="0" algn="ctr">
              <a:buNone/>
            </a:pPr>
            <a:r>
              <a:rPr lang="en-US" sz="5500" dirty="0" smtClean="0"/>
              <a:t>Create your new </a:t>
            </a:r>
          </a:p>
          <a:p>
            <a:pPr marL="0" indent="0" algn="ctr">
              <a:buNone/>
            </a:pPr>
            <a:r>
              <a:rPr lang="en-US" sz="5500" dirty="0" smtClean="0"/>
              <a:t>“Life Schedule”</a:t>
            </a:r>
            <a:endParaRPr lang="en-US" sz="5500" dirty="0"/>
          </a:p>
        </p:txBody>
      </p:sp>
      <p:pic>
        <p:nvPicPr>
          <p:cNvPr id="4" name="Picture 3" descr="Lee-Anne Simpson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151" y="5856574"/>
            <a:ext cx="1343042" cy="57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283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51" y="583971"/>
            <a:ext cx="8481602" cy="538712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000" b="1" u="sng" dirty="0" smtClean="0"/>
              <a:t>Lee-Anne’s Top 5 List of Daily Habits</a:t>
            </a:r>
          </a:p>
          <a:p>
            <a:pPr marL="0" indent="0">
              <a:buNone/>
            </a:pPr>
            <a:r>
              <a:rPr lang="en-US" dirty="0" smtClean="0"/>
              <a:t>1-Journal &amp; Write Affirmations - Whatever you are about to do, tell yourself “Do It Now, Do It Now, Do It Now”.</a:t>
            </a:r>
          </a:p>
          <a:p>
            <a:pPr marL="0" indent="0">
              <a:buNone/>
            </a:pPr>
            <a:r>
              <a:rPr lang="en-US" dirty="0" smtClean="0"/>
              <a:t>2-Visualization or Meditation – 5 </a:t>
            </a:r>
            <a:r>
              <a:rPr lang="en-US" dirty="0" err="1" smtClean="0"/>
              <a:t>mins</a:t>
            </a:r>
            <a:r>
              <a:rPr lang="en-US" dirty="0" smtClean="0"/>
              <a:t> minimum per day close your eyes and BE Mindful.</a:t>
            </a:r>
          </a:p>
          <a:p>
            <a:pPr marL="0" indent="0">
              <a:buNone/>
            </a:pPr>
            <a:r>
              <a:rPr lang="en-US" dirty="0" smtClean="0"/>
              <a:t>3-Fresh Air – Get outdoors for a minimum of 5 </a:t>
            </a:r>
            <a:r>
              <a:rPr lang="en-US" dirty="0" err="1" smtClean="0"/>
              <a:t>mins</a:t>
            </a:r>
            <a:r>
              <a:rPr lang="en-US" dirty="0" smtClean="0"/>
              <a:t> even if you need to open your car window and breath in some fresh air. Oxygen in - toxins out= Revitalization.</a:t>
            </a:r>
          </a:p>
          <a:p>
            <a:pPr marL="0" indent="0">
              <a:buNone/>
            </a:pPr>
            <a:r>
              <a:rPr lang="en-US" dirty="0" smtClean="0"/>
              <a:t>4-Exercise-Not necessarily push yourself day in and day out, even incorporating stretching or yoga is exercise.</a:t>
            </a:r>
          </a:p>
          <a:p>
            <a:pPr marL="0" indent="0">
              <a:buNone/>
            </a:pPr>
            <a:r>
              <a:rPr lang="en-US" dirty="0" smtClean="0"/>
              <a:t>5-Laughing – Find even the smallest things to laugh about, even a basement floor flooding, just laugh.</a:t>
            </a:r>
            <a:endParaRPr lang="en-US" dirty="0"/>
          </a:p>
        </p:txBody>
      </p:sp>
      <p:pic>
        <p:nvPicPr>
          <p:cNvPr id="4" name="Picture 3" descr="Lee-Anne Simpson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151" y="5856574"/>
            <a:ext cx="1343042" cy="57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086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244830"/>
            <a:ext cx="7583487" cy="42089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/>
              <a:t>Fertilizer   </a:t>
            </a:r>
          </a:p>
          <a:p>
            <a:pPr marL="0" indent="0" algn="ctr">
              <a:buNone/>
            </a:pPr>
            <a:r>
              <a:rPr lang="en-US" sz="6000" dirty="0" smtClean="0"/>
              <a:t>SHIT   </a:t>
            </a:r>
          </a:p>
          <a:p>
            <a:pPr marL="0" indent="0" algn="ctr">
              <a:buNone/>
            </a:pPr>
            <a:r>
              <a:rPr lang="en-US" sz="6000" dirty="0" smtClean="0"/>
              <a:t>Makes things grow!</a:t>
            </a:r>
            <a:endParaRPr lang="en-US" sz="6000" dirty="0"/>
          </a:p>
        </p:txBody>
      </p:sp>
      <p:pic>
        <p:nvPicPr>
          <p:cNvPr id="4" name="Picture 3" descr="Lee-Anne Simpson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151" y="5856574"/>
            <a:ext cx="1343042" cy="57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893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685" y="1647644"/>
            <a:ext cx="7583487" cy="420893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5000" dirty="0"/>
              <a:t>We all have a little struggle, a little battle that we are fighting, we all have a little “shit” dumped on us from time to time. </a:t>
            </a:r>
            <a:endParaRPr lang="en-CA" sz="5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Lee-Anne Simpson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151" y="5856574"/>
            <a:ext cx="1343042" cy="57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202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1" y="963551"/>
            <a:ext cx="8475849" cy="51325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7500" dirty="0" smtClean="0"/>
              <a:t>The </a:t>
            </a:r>
            <a:r>
              <a:rPr lang="en-US" sz="7500" dirty="0"/>
              <a:t>key is to </a:t>
            </a:r>
            <a:endParaRPr lang="en-US" sz="7500" dirty="0" smtClean="0"/>
          </a:p>
          <a:p>
            <a:pPr marL="0" indent="0">
              <a:buNone/>
            </a:pPr>
            <a:r>
              <a:rPr lang="en-US" sz="7500" dirty="0" smtClean="0"/>
              <a:t>find strategies</a:t>
            </a:r>
          </a:p>
          <a:p>
            <a:pPr marL="0" indent="0">
              <a:buNone/>
            </a:pPr>
            <a:r>
              <a:rPr lang="en-US" sz="7500" dirty="0" smtClean="0"/>
              <a:t>to </a:t>
            </a:r>
            <a:r>
              <a:rPr lang="en-US" sz="7500" dirty="0"/>
              <a:t>make it good again.  </a:t>
            </a:r>
            <a:endParaRPr lang="en-CA" sz="7500" dirty="0"/>
          </a:p>
          <a:p>
            <a:endParaRPr lang="en-US" dirty="0"/>
          </a:p>
        </p:txBody>
      </p:sp>
      <p:pic>
        <p:nvPicPr>
          <p:cNvPr id="4" name="Picture 3" descr="Lee-Anne Simpson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151" y="5856574"/>
            <a:ext cx="1343042" cy="57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70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7500" dirty="0"/>
              <a:t>Just do it now, </a:t>
            </a:r>
            <a:endParaRPr lang="en-US" sz="7500" dirty="0" smtClean="0"/>
          </a:p>
          <a:p>
            <a:pPr marL="0" indent="0">
              <a:buNone/>
            </a:pPr>
            <a:r>
              <a:rPr lang="en-US" sz="7500" dirty="0" smtClean="0"/>
              <a:t>I </a:t>
            </a:r>
            <a:r>
              <a:rPr lang="en-US" sz="7500" dirty="0"/>
              <a:t>did it. </a:t>
            </a:r>
            <a:endParaRPr lang="en-CA" sz="7500" dirty="0"/>
          </a:p>
          <a:p>
            <a:endParaRPr lang="en-US" dirty="0"/>
          </a:p>
        </p:txBody>
      </p:sp>
      <p:pic>
        <p:nvPicPr>
          <p:cNvPr id="4" name="Picture 3" descr="Lee-Anne Simpson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151" y="5856574"/>
            <a:ext cx="1343042" cy="57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412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497" y="1828800"/>
            <a:ext cx="7583487" cy="4208930"/>
          </a:xfrm>
        </p:spPr>
        <p:txBody>
          <a:bodyPr/>
          <a:lstStyle/>
          <a:p>
            <a:pPr marL="0" indent="0">
              <a:buNone/>
            </a:pPr>
            <a:r>
              <a:rPr lang="en-US" sz="7500" dirty="0"/>
              <a:t>I made it good and you will too! </a:t>
            </a:r>
            <a:endParaRPr lang="en-CA" sz="75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Lee-Anne Simpson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151" y="5856574"/>
            <a:ext cx="1343042" cy="57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564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647644"/>
            <a:ext cx="7583487" cy="4208930"/>
          </a:xfrm>
        </p:spPr>
        <p:txBody>
          <a:bodyPr/>
          <a:lstStyle/>
          <a:p>
            <a:pPr marL="0" indent="0">
              <a:buNone/>
            </a:pPr>
            <a:r>
              <a:rPr lang="en-US" sz="7500" dirty="0"/>
              <a:t>S*** happens </a:t>
            </a:r>
            <a:endParaRPr lang="en-US" sz="7500" dirty="0" smtClean="0"/>
          </a:p>
          <a:p>
            <a:pPr marL="0" indent="0">
              <a:buNone/>
            </a:pPr>
            <a:r>
              <a:rPr lang="en-US" sz="7500" dirty="0" smtClean="0"/>
              <a:t>and </a:t>
            </a:r>
            <a:r>
              <a:rPr lang="en-US" sz="7500" dirty="0"/>
              <a:t>it’s all good!</a:t>
            </a:r>
            <a:endParaRPr lang="en-CA" sz="75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Lee-Anne Simpson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151" y="5856574"/>
            <a:ext cx="1343042" cy="57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361619"/>
      </p:ext>
    </p:extLst>
  </p:cSld>
  <p:clrMapOvr>
    <a:masterClrMapping/>
  </p:clrMapOvr>
</p:sld>
</file>

<file path=ppt/theme/theme1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54</TotalTime>
  <Words>273</Words>
  <Application>Microsoft Macintosh PowerPoint</Application>
  <PresentationFormat>On-screen Show (4:3)</PresentationFormat>
  <Paragraphs>29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Revolution</vt:lpstr>
      <vt:lpstr>S**T Happens…It’s all good!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REVIVE FITNESS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S**T Happens…It’s all good!</dc:title>
  <dc:creator>Lee-Anne Simpson</dc:creator>
  <cp:lastModifiedBy>Lee-Anne Simpson</cp:lastModifiedBy>
  <cp:revision>5</cp:revision>
  <dcterms:created xsi:type="dcterms:W3CDTF">2016-04-13T21:51:01Z</dcterms:created>
  <dcterms:modified xsi:type="dcterms:W3CDTF">2017-02-03T14:17:23Z</dcterms:modified>
</cp:coreProperties>
</file>