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86" r:id="rId4"/>
    <p:sldId id="287" r:id="rId5"/>
    <p:sldId id="288" r:id="rId6"/>
    <p:sldId id="289" r:id="rId7"/>
    <p:sldId id="259" r:id="rId8"/>
    <p:sldId id="258" r:id="rId9"/>
    <p:sldId id="260" r:id="rId10"/>
    <p:sldId id="262" r:id="rId11"/>
    <p:sldId id="290" r:id="rId12"/>
    <p:sldId id="283" r:id="rId13"/>
    <p:sldId id="264" r:id="rId14"/>
    <p:sldId id="291" r:id="rId15"/>
    <p:sldId id="292" r:id="rId16"/>
    <p:sldId id="267" r:id="rId17"/>
    <p:sldId id="293" r:id="rId18"/>
    <p:sldId id="268" r:id="rId19"/>
    <p:sldId id="269" r:id="rId20"/>
    <p:sldId id="275" r:id="rId21"/>
    <p:sldId id="294" r:id="rId22"/>
    <p:sldId id="265" r:id="rId23"/>
    <p:sldId id="266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4" r:id="rId32"/>
    <p:sldId id="285" r:id="rId33"/>
    <p:sldId id="271" r:id="rId34"/>
    <p:sldId id="272" r:id="rId35"/>
    <p:sldId id="273" r:id="rId36"/>
    <p:sldId id="295" r:id="rId37"/>
    <p:sldId id="296" r:id="rId38"/>
    <p:sldId id="274" r:id="rId39"/>
    <p:sldId id="29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AE76FB-FCC4-5744-B8ED-DBDF6D15E39E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6466E11-14CC-8E45-BB20-32389E7F0A8F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Set</a:t>
          </a:r>
          <a:endParaRPr lang="en-US" dirty="0">
            <a:latin typeface="American Typewriter"/>
            <a:cs typeface="American Typewriter"/>
          </a:endParaRPr>
        </a:p>
      </dgm:t>
    </dgm:pt>
    <dgm:pt modelId="{211DFD3C-2F90-8141-9601-E4B3F5D5A036}" type="parTrans" cxnId="{C5FD692D-28DB-8344-A40D-D68923E5421D}">
      <dgm:prSet/>
      <dgm:spPr/>
      <dgm:t>
        <a:bodyPr/>
        <a:lstStyle/>
        <a:p>
          <a:endParaRPr lang="en-US"/>
        </a:p>
      </dgm:t>
    </dgm:pt>
    <dgm:pt modelId="{D442C50F-D2C1-E847-BD19-924AE681DB7D}" type="sibTrans" cxnId="{C5FD692D-28DB-8344-A40D-D68923E5421D}">
      <dgm:prSet/>
      <dgm:spPr/>
      <dgm:t>
        <a:bodyPr/>
        <a:lstStyle/>
        <a:p>
          <a:endParaRPr lang="en-US"/>
        </a:p>
      </dgm:t>
    </dgm:pt>
    <dgm:pt modelId="{51619542-A3F9-E54A-A405-D16FE44B5192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Target</a:t>
          </a:r>
          <a:endParaRPr lang="en-US" dirty="0">
            <a:latin typeface="American Typewriter"/>
            <a:cs typeface="American Typewriter"/>
          </a:endParaRPr>
        </a:p>
      </dgm:t>
    </dgm:pt>
    <dgm:pt modelId="{4D68D093-D461-2E4D-85F7-EEA6DAE9614E}" type="parTrans" cxnId="{2852826A-4744-874B-8F99-0966AB7F25D1}">
      <dgm:prSet/>
      <dgm:spPr/>
      <dgm:t>
        <a:bodyPr/>
        <a:lstStyle/>
        <a:p>
          <a:endParaRPr lang="en-US"/>
        </a:p>
      </dgm:t>
    </dgm:pt>
    <dgm:pt modelId="{4EBDC19B-9C96-8147-98F3-352CF005EBD5}" type="sibTrans" cxnId="{2852826A-4744-874B-8F99-0966AB7F25D1}">
      <dgm:prSet/>
      <dgm:spPr/>
      <dgm:t>
        <a:bodyPr/>
        <a:lstStyle/>
        <a:p>
          <a:endParaRPr lang="en-US"/>
        </a:p>
      </dgm:t>
    </dgm:pt>
    <dgm:pt modelId="{AEFDBC7D-3C34-0542-BE5B-6FB086B4440E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Business</a:t>
          </a:r>
          <a:endParaRPr lang="en-US" dirty="0">
            <a:latin typeface="American Typewriter"/>
            <a:cs typeface="American Typewriter"/>
          </a:endParaRPr>
        </a:p>
      </dgm:t>
    </dgm:pt>
    <dgm:pt modelId="{B0BAC1EC-A766-7C4D-AFB2-35F3C69B3D4D}" type="parTrans" cxnId="{8BDD8578-FE38-9449-9382-DDFF92E7600E}">
      <dgm:prSet/>
      <dgm:spPr/>
      <dgm:t>
        <a:bodyPr/>
        <a:lstStyle/>
        <a:p>
          <a:endParaRPr lang="en-US"/>
        </a:p>
      </dgm:t>
    </dgm:pt>
    <dgm:pt modelId="{FA1FE25E-36F8-0543-979E-7EF0BFB50B91}" type="sibTrans" cxnId="{8BDD8578-FE38-9449-9382-DDFF92E7600E}">
      <dgm:prSet/>
      <dgm:spPr/>
      <dgm:t>
        <a:bodyPr/>
        <a:lstStyle/>
        <a:p>
          <a:endParaRPr lang="en-US"/>
        </a:p>
      </dgm:t>
    </dgm:pt>
    <dgm:pt modelId="{BAD094A9-3CDE-3145-AFE1-20A0F3E53B03}">
      <dgm:prSet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Life?</a:t>
          </a:r>
          <a:endParaRPr lang="en-US" dirty="0">
            <a:latin typeface="American Typewriter"/>
            <a:cs typeface="American Typewriter"/>
          </a:endParaRPr>
        </a:p>
      </dgm:t>
    </dgm:pt>
    <dgm:pt modelId="{81B17590-4C28-834C-A90A-25DCFA16C684}" type="parTrans" cxnId="{7B58F2A5-0D85-9042-9166-31DEC57FADCA}">
      <dgm:prSet/>
      <dgm:spPr/>
      <dgm:t>
        <a:bodyPr/>
        <a:lstStyle/>
        <a:p>
          <a:endParaRPr lang="en-US"/>
        </a:p>
      </dgm:t>
    </dgm:pt>
    <dgm:pt modelId="{DD57FF1B-9FB7-544D-9688-F34723F1F033}" type="sibTrans" cxnId="{7B58F2A5-0D85-9042-9166-31DEC57FADCA}">
      <dgm:prSet/>
      <dgm:spPr/>
      <dgm:t>
        <a:bodyPr/>
        <a:lstStyle/>
        <a:p>
          <a:endParaRPr lang="en-US"/>
        </a:p>
      </dgm:t>
    </dgm:pt>
    <dgm:pt modelId="{2C49D24C-1069-2043-A9FC-8DF5E9D84D01}" type="pres">
      <dgm:prSet presAssocID="{F4AE76FB-FCC4-5744-B8ED-DBDF6D15E39E}" presName="Name0" presStyleCnt="0">
        <dgm:presLayoutVars>
          <dgm:dir/>
          <dgm:animLvl val="lvl"/>
          <dgm:resizeHandles val="exact"/>
        </dgm:presLayoutVars>
      </dgm:prSet>
      <dgm:spPr/>
    </dgm:pt>
    <dgm:pt modelId="{E0674FFC-B26A-5B42-817F-2E9C8BCB9025}" type="pres">
      <dgm:prSet presAssocID="{F4AE76FB-FCC4-5744-B8ED-DBDF6D15E39E}" presName="dummy" presStyleCnt="0"/>
      <dgm:spPr/>
    </dgm:pt>
    <dgm:pt modelId="{83E459AB-5E88-D149-A4C3-5481C3B33E76}" type="pres">
      <dgm:prSet presAssocID="{F4AE76FB-FCC4-5744-B8ED-DBDF6D15E39E}" presName="linH" presStyleCnt="0"/>
      <dgm:spPr/>
    </dgm:pt>
    <dgm:pt modelId="{DB9E3952-7CCE-3E46-A2A4-E57E7542A005}" type="pres">
      <dgm:prSet presAssocID="{F4AE76FB-FCC4-5744-B8ED-DBDF6D15E39E}" presName="padding1" presStyleCnt="0"/>
      <dgm:spPr/>
    </dgm:pt>
    <dgm:pt modelId="{7B98775C-5943-8341-AEA2-84DC6F0D5A3A}" type="pres">
      <dgm:prSet presAssocID="{16466E11-14CC-8E45-BB20-32389E7F0A8F}" presName="linV" presStyleCnt="0"/>
      <dgm:spPr/>
    </dgm:pt>
    <dgm:pt modelId="{BA75B180-72A2-C14C-9C5A-3FBA97F1160B}" type="pres">
      <dgm:prSet presAssocID="{16466E11-14CC-8E45-BB20-32389E7F0A8F}" presName="spVertical1" presStyleCnt="0"/>
      <dgm:spPr/>
    </dgm:pt>
    <dgm:pt modelId="{362EF50F-6DF6-6F4D-A799-CB6EDC790FAA}" type="pres">
      <dgm:prSet presAssocID="{16466E11-14CC-8E45-BB20-32389E7F0A8F}" presName="parTx" presStyleLbl="revTx" presStyleIdx="0" presStyleCnt="4" custLinFactY="37443" custLinFactNeighborX="-13934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5529D6-AD10-1C45-8EDC-BC0E64303E6D}" type="pres">
      <dgm:prSet presAssocID="{16466E11-14CC-8E45-BB20-32389E7F0A8F}" presName="spVertical2" presStyleCnt="0"/>
      <dgm:spPr/>
    </dgm:pt>
    <dgm:pt modelId="{9C29AFF6-8EF5-6343-B8A2-95CFCD15CAE5}" type="pres">
      <dgm:prSet presAssocID="{16466E11-14CC-8E45-BB20-32389E7F0A8F}" presName="spVertical3" presStyleCnt="0"/>
      <dgm:spPr/>
    </dgm:pt>
    <dgm:pt modelId="{D32F1E1C-D8CF-E843-89A5-078B7C42AB8D}" type="pres">
      <dgm:prSet presAssocID="{D442C50F-D2C1-E847-BD19-924AE681DB7D}" presName="space" presStyleCnt="0"/>
      <dgm:spPr/>
    </dgm:pt>
    <dgm:pt modelId="{7940B6F6-B635-3B4E-9BFB-25D904133FAF}" type="pres">
      <dgm:prSet presAssocID="{51619542-A3F9-E54A-A405-D16FE44B5192}" presName="linV" presStyleCnt="0"/>
      <dgm:spPr/>
    </dgm:pt>
    <dgm:pt modelId="{FF860149-9B7A-8441-B7A2-DEE2FA838539}" type="pres">
      <dgm:prSet presAssocID="{51619542-A3F9-E54A-A405-D16FE44B5192}" presName="spVertical1" presStyleCnt="0"/>
      <dgm:spPr/>
    </dgm:pt>
    <dgm:pt modelId="{7CB9CBCF-E696-CE43-B3FE-43601939EB64}" type="pres">
      <dgm:prSet presAssocID="{51619542-A3F9-E54A-A405-D16FE44B5192}" presName="parTx" presStyleLbl="revTx" presStyleIdx="1" presStyleCnt="4" custLinFactY="35941" custLinFactNeighborX="-2189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1B3ED6-81EA-E047-B710-F0B98048805D}" type="pres">
      <dgm:prSet presAssocID="{51619542-A3F9-E54A-A405-D16FE44B5192}" presName="spVertical2" presStyleCnt="0"/>
      <dgm:spPr/>
    </dgm:pt>
    <dgm:pt modelId="{897EE85C-C6A5-274D-8089-5667F847537A}" type="pres">
      <dgm:prSet presAssocID="{51619542-A3F9-E54A-A405-D16FE44B5192}" presName="spVertical3" presStyleCnt="0"/>
      <dgm:spPr/>
    </dgm:pt>
    <dgm:pt modelId="{CA064DC8-FEAB-4940-B80E-021BA6296678}" type="pres">
      <dgm:prSet presAssocID="{4EBDC19B-9C96-8147-98F3-352CF005EBD5}" presName="space" presStyleCnt="0"/>
      <dgm:spPr/>
    </dgm:pt>
    <dgm:pt modelId="{5F952D0B-1B0A-EF44-AFEF-664C56F920D1}" type="pres">
      <dgm:prSet presAssocID="{AEFDBC7D-3C34-0542-BE5B-6FB086B4440E}" presName="linV" presStyleCnt="0"/>
      <dgm:spPr/>
    </dgm:pt>
    <dgm:pt modelId="{79D288C2-6560-EE45-8D5A-789AD828932A}" type="pres">
      <dgm:prSet presAssocID="{AEFDBC7D-3C34-0542-BE5B-6FB086B4440E}" presName="spVertical1" presStyleCnt="0"/>
      <dgm:spPr/>
    </dgm:pt>
    <dgm:pt modelId="{43948C20-F7A8-C64A-8BBD-640D5F5C5065}" type="pres">
      <dgm:prSet presAssocID="{AEFDBC7D-3C34-0542-BE5B-6FB086B4440E}" presName="parTx" presStyleLbl="revTx" presStyleIdx="2" presStyleCnt="4" custLinFactY="37443" custLinFactNeighborX="-3981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FC92C5-60A9-6844-B61D-EECA2400F37F}" type="pres">
      <dgm:prSet presAssocID="{AEFDBC7D-3C34-0542-BE5B-6FB086B4440E}" presName="spVertical2" presStyleCnt="0"/>
      <dgm:spPr/>
    </dgm:pt>
    <dgm:pt modelId="{DF9D2AA9-5B45-AD44-A7C2-8D817E37E9C2}" type="pres">
      <dgm:prSet presAssocID="{AEFDBC7D-3C34-0542-BE5B-6FB086B4440E}" presName="spVertical3" presStyleCnt="0"/>
      <dgm:spPr/>
    </dgm:pt>
    <dgm:pt modelId="{B721EA39-62FA-AE47-8F0C-36C4A92DCE2D}" type="pres">
      <dgm:prSet presAssocID="{FA1FE25E-36F8-0543-979E-7EF0BFB50B91}" presName="space" presStyleCnt="0"/>
      <dgm:spPr/>
    </dgm:pt>
    <dgm:pt modelId="{5C7EE1D0-39E3-C141-BFA7-72F066D8F103}" type="pres">
      <dgm:prSet presAssocID="{BAD094A9-3CDE-3145-AFE1-20A0F3E53B03}" presName="linV" presStyleCnt="0"/>
      <dgm:spPr/>
    </dgm:pt>
    <dgm:pt modelId="{A3AA9C19-0E1B-F342-82F7-685F28F7361B}" type="pres">
      <dgm:prSet presAssocID="{BAD094A9-3CDE-3145-AFE1-20A0F3E53B03}" presName="spVertical1" presStyleCnt="0"/>
      <dgm:spPr/>
    </dgm:pt>
    <dgm:pt modelId="{BDAC21DF-5970-1949-895A-CEF3AF65173F}" type="pres">
      <dgm:prSet presAssocID="{BAD094A9-3CDE-3145-AFE1-20A0F3E53B03}" presName="parTx" presStyleLbl="revTx" presStyleIdx="3" presStyleCnt="4" custLinFactY="31107" custLinFactNeighborX="10949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9A8662-CB88-2247-AB31-A58488571922}" type="pres">
      <dgm:prSet presAssocID="{BAD094A9-3CDE-3145-AFE1-20A0F3E53B03}" presName="spVertical2" presStyleCnt="0"/>
      <dgm:spPr/>
    </dgm:pt>
    <dgm:pt modelId="{45F514A0-EBF3-C44B-9584-DD6964D59C3B}" type="pres">
      <dgm:prSet presAssocID="{BAD094A9-3CDE-3145-AFE1-20A0F3E53B03}" presName="spVertical3" presStyleCnt="0"/>
      <dgm:spPr/>
    </dgm:pt>
    <dgm:pt modelId="{CBF49659-0CC7-2648-93B1-9525C2688ABC}" type="pres">
      <dgm:prSet presAssocID="{F4AE76FB-FCC4-5744-B8ED-DBDF6D15E39E}" presName="padding2" presStyleCnt="0"/>
      <dgm:spPr/>
    </dgm:pt>
    <dgm:pt modelId="{9C075F1E-AC9B-E448-A655-97E8A2291EE9}" type="pres">
      <dgm:prSet presAssocID="{F4AE76FB-FCC4-5744-B8ED-DBDF6D15E39E}" presName="negArrow" presStyleCnt="0"/>
      <dgm:spPr/>
    </dgm:pt>
    <dgm:pt modelId="{7BE4F065-BACC-E742-AB0D-FBCF587D6EF4}" type="pres">
      <dgm:prSet presAssocID="{F4AE76FB-FCC4-5744-B8ED-DBDF6D15E39E}" presName="backgroundArrow" presStyleLbl="node1" presStyleIdx="0" presStyleCnt="1" custScaleY="190487" custLinFactNeighborX="-6563" custLinFactNeighborY="-2976"/>
      <dgm:spPr/>
    </dgm:pt>
  </dgm:ptLst>
  <dgm:cxnLst>
    <dgm:cxn modelId="{A9B13870-BEAF-ED46-9D86-595F7DB79075}" type="presOf" srcId="{F4AE76FB-FCC4-5744-B8ED-DBDF6D15E39E}" destId="{2C49D24C-1069-2043-A9FC-8DF5E9D84D01}" srcOrd="0" destOrd="0" presId="urn:microsoft.com/office/officeart/2005/8/layout/hProcess3"/>
    <dgm:cxn modelId="{7B58F2A5-0D85-9042-9166-31DEC57FADCA}" srcId="{F4AE76FB-FCC4-5744-B8ED-DBDF6D15E39E}" destId="{BAD094A9-3CDE-3145-AFE1-20A0F3E53B03}" srcOrd="3" destOrd="0" parTransId="{81B17590-4C28-834C-A90A-25DCFA16C684}" sibTransId="{DD57FF1B-9FB7-544D-9688-F34723F1F033}"/>
    <dgm:cxn modelId="{8BDD8578-FE38-9449-9382-DDFF92E7600E}" srcId="{F4AE76FB-FCC4-5744-B8ED-DBDF6D15E39E}" destId="{AEFDBC7D-3C34-0542-BE5B-6FB086B4440E}" srcOrd="2" destOrd="0" parTransId="{B0BAC1EC-A766-7C4D-AFB2-35F3C69B3D4D}" sibTransId="{FA1FE25E-36F8-0543-979E-7EF0BFB50B91}"/>
    <dgm:cxn modelId="{2852826A-4744-874B-8F99-0966AB7F25D1}" srcId="{F4AE76FB-FCC4-5744-B8ED-DBDF6D15E39E}" destId="{51619542-A3F9-E54A-A405-D16FE44B5192}" srcOrd="1" destOrd="0" parTransId="{4D68D093-D461-2E4D-85F7-EEA6DAE9614E}" sibTransId="{4EBDC19B-9C96-8147-98F3-352CF005EBD5}"/>
    <dgm:cxn modelId="{F935F7EF-64CB-EB4F-AF03-B6FCA148499E}" type="presOf" srcId="{51619542-A3F9-E54A-A405-D16FE44B5192}" destId="{7CB9CBCF-E696-CE43-B3FE-43601939EB64}" srcOrd="0" destOrd="0" presId="urn:microsoft.com/office/officeart/2005/8/layout/hProcess3"/>
    <dgm:cxn modelId="{4B5D6D1D-C203-E14E-8282-19848D542D9A}" type="presOf" srcId="{AEFDBC7D-3C34-0542-BE5B-6FB086B4440E}" destId="{43948C20-F7A8-C64A-8BBD-640D5F5C5065}" srcOrd="0" destOrd="0" presId="urn:microsoft.com/office/officeart/2005/8/layout/hProcess3"/>
    <dgm:cxn modelId="{21E3D23F-01FD-0641-8C77-0DFD231341BC}" type="presOf" srcId="{16466E11-14CC-8E45-BB20-32389E7F0A8F}" destId="{362EF50F-6DF6-6F4D-A799-CB6EDC790FAA}" srcOrd="0" destOrd="0" presId="urn:microsoft.com/office/officeart/2005/8/layout/hProcess3"/>
    <dgm:cxn modelId="{C5FD692D-28DB-8344-A40D-D68923E5421D}" srcId="{F4AE76FB-FCC4-5744-B8ED-DBDF6D15E39E}" destId="{16466E11-14CC-8E45-BB20-32389E7F0A8F}" srcOrd="0" destOrd="0" parTransId="{211DFD3C-2F90-8141-9601-E4B3F5D5A036}" sibTransId="{D442C50F-D2C1-E847-BD19-924AE681DB7D}"/>
    <dgm:cxn modelId="{ACC7E20A-1BC4-284D-AB46-773A467A7B88}" type="presOf" srcId="{BAD094A9-3CDE-3145-AFE1-20A0F3E53B03}" destId="{BDAC21DF-5970-1949-895A-CEF3AF65173F}" srcOrd="0" destOrd="0" presId="urn:microsoft.com/office/officeart/2005/8/layout/hProcess3"/>
    <dgm:cxn modelId="{2C06D032-A6D0-B04B-8207-CFDE503348DE}" type="presParOf" srcId="{2C49D24C-1069-2043-A9FC-8DF5E9D84D01}" destId="{E0674FFC-B26A-5B42-817F-2E9C8BCB9025}" srcOrd="0" destOrd="0" presId="urn:microsoft.com/office/officeart/2005/8/layout/hProcess3"/>
    <dgm:cxn modelId="{A71D9269-AA7E-874D-9806-871F326E66DF}" type="presParOf" srcId="{2C49D24C-1069-2043-A9FC-8DF5E9D84D01}" destId="{83E459AB-5E88-D149-A4C3-5481C3B33E76}" srcOrd="1" destOrd="0" presId="urn:microsoft.com/office/officeart/2005/8/layout/hProcess3"/>
    <dgm:cxn modelId="{317DEA08-8FDF-1B4F-B86E-C930AC1BB3E4}" type="presParOf" srcId="{83E459AB-5E88-D149-A4C3-5481C3B33E76}" destId="{DB9E3952-7CCE-3E46-A2A4-E57E7542A005}" srcOrd="0" destOrd="0" presId="urn:microsoft.com/office/officeart/2005/8/layout/hProcess3"/>
    <dgm:cxn modelId="{5D75E9A1-42D5-6F4F-AD6C-4251FC23AA2B}" type="presParOf" srcId="{83E459AB-5E88-D149-A4C3-5481C3B33E76}" destId="{7B98775C-5943-8341-AEA2-84DC6F0D5A3A}" srcOrd="1" destOrd="0" presId="urn:microsoft.com/office/officeart/2005/8/layout/hProcess3"/>
    <dgm:cxn modelId="{3480E64D-A063-6442-96B2-4987AEF4DF44}" type="presParOf" srcId="{7B98775C-5943-8341-AEA2-84DC6F0D5A3A}" destId="{BA75B180-72A2-C14C-9C5A-3FBA97F1160B}" srcOrd="0" destOrd="0" presId="urn:microsoft.com/office/officeart/2005/8/layout/hProcess3"/>
    <dgm:cxn modelId="{1C3A1D3E-3A12-FE40-8ED1-EE170C74D857}" type="presParOf" srcId="{7B98775C-5943-8341-AEA2-84DC6F0D5A3A}" destId="{362EF50F-6DF6-6F4D-A799-CB6EDC790FAA}" srcOrd="1" destOrd="0" presId="urn:microsoft.com/office/officeart/2005/8/layout/hProcess3"/>
    <dgm:cxn modelId="{823B86E7-CF4E-CC4D-BE3B-1E1ED588282A}" type="presParOf" srcId="{7B98775C-5943-8341-AEA2-84DC6F0D5A3A}" destId="{E85529D6-AD10-1C45-8EDC-BC0E64303E6D}" srcOrd="2" destOrd="0" presId="urn:microsoft.com/office/officeart/2005/8/layout/hProcess3"/>
    <dgm:cxn modelId="{9D9C4433-A880-5748-9125-98C5F6FBFABF}" type="presParOf" srcId="{7B98775C-5943-8341-AEA2-84DC6F0D5A3A}" destId="{9C29AFF6-8EF5-6343-B8A2-95CFCD15CAE5}" srcOrd="3" destOrd="0" presId="urn:microsoft.com/office/officeart/2005/8/layout/hProcess3"/>
    <dgm:cxn modelId="{CBF62670-F7A6-8342-AA60-1C281A0F7120}" type="presParOf" srcId="{83E459AB-5E88-D149-A4C3-5481C3B33E76}" destId="{D32F1E1C-D8CF-E843-89A5-078B7C42AB8D}" srcOrd="2" destOrd="0" presId="urn:microsoft.com/office/officeart/2005/8/layout/hProcess3"/>
    <dgm:cxn modelId="{79E597FE-0D50-1846-931C-51BB12A1536B}" type="presParOf" srcId="{83E459AB-5E88-D149-A4C3-5481C3B33E76}" destId="{7940B6F6-B635-3B4E-9BFB-25D904133FAF}" srcOrd="3" destOrd="0" presId="urn:microsoft.com/office/officeart/2005/8/layout/hProcess3"/>
    <dgm:cxn modelId="{55A36D05-9C9B-FC47-A0A5-A4DAACC13E0B}" type="presParOf" srcId="{7940B6F6-B635-3B4E-9BFB-25D904133FAF}" destId="{FF860149-9B7A-8441-B7A2-DEE2FA838539}" srcOrd="0" destOrd="0" presId="urn:microsoft.com/office/officeart/2005/8/layout/hProcess3"/>
    <dgm:cxn modelId="{A8F8FC44-43AE-5C40-B75C-3F80B071550D}" type="presParOf" srcId="{7940B6F6-B635-3B4E-9BFB-25D904133FAF}" destId="{7CB9CBCF-E696-CE43-B3FE-43601939EB64}" srcOrd="1" destOrd="0" presId="urn:microsoft.com/office/officeart/2005/8/layout/hProcess3"/>
    <dgm:cxn modelId="{FBAC6A53-090D-BE42-8F48-A68112BA7FA1}" type="presParOf" srcId="{7940B6F6-B635-3B4E-9BFB-25D904133FAF}" destId="{451B3ED6-81EA-E047-B710-F0B98048805D}" srcOrd="2" destOrd="0" presId="urn:microsoft.com/office/officeart/2005/8/layout/hProcess3"/>
    <dgm:cxn modelId="{2B9082D3-F401-0F43-955F-DCE62CFF0BB0}" type="presParOf" srcId="{7940B6F6-B635-3B4E-9BFB-25D904133FAF}" destId="{897EE85C-C6A5-274D-8089-5667F847537A}" srcOrd="3" destOrd="0" presId="urn:microsoft.com/office/officeart/2005/8/layout/hProcess3"/>
    <dgm:cxn modelId="{449AFB48-C108-8140-A985-6387AC5293BB}" type="presParOf" srcId="{83E459AB-5E88-D149-A4C3-5481C3B33E76}" destId="{CA064DC8-FEAB-4940-B80E-021BA6296678}" srcOrd="4" destOrd="0" presId="urn:microsoft.com/office/officeart/2005/8/layout/hProcess3"/>
    <dgm:cxn modelId="{B6F43A1F-CF94-DF4D-8B2D-9974BADDDCF2}" type="presParOf" srcId="{83E459AB-5E88-D149-A4C3-5481C3B33E76}" destId="{5F952D0B-1B0A-EF44-AFEF-664C56F920D1}" srcOrd="5" destOrd="0" presId="urn:microsoft.com/office/officeart/2005/8/layout/hProcess3"/>
    <dgm:cxn modelId="{D2CD62B9-EAC8-EE43-BDF1-2EF1C3E3D67F}" type="presParOf" srcId="{5F952D0B-1B0A-EF44-AFEF-664C56F920D1}" destId="{79D288C2-6560-EE45-8D5A-789AD828932A}" srcOrd="0" destOrd="0" presId="urn:microsoft.com/office/officeart/2005/8/layout/hProcess3"/>
    <dgm:cxn modelId="{DADCA209-92FF-BB41-B5CD-0E49B378F76F}" type="presParOf" srcId="{5F952D0B-1B0A-EF44-AFEF-664C56F920D1}" destId="{43948C20-F7A8-C64A-8BBD-640D5F5C5065}" srcOrd="1" destOrd="0" presId="urn:microsoft.com/office/officeart/2005/8/layout/hProcess3"/>
    <dgm:cxn modelId="{09BED0A4-7CC0-7748-8763-1A23C056C4B6}" type="presParOf" srcId="{5F952D0B-1B0A-EF44-AFEF-664C56F920D1}" destId="{67FC92C5-60A9-6844-B61D-EECA2400F37F}" srcOrd="2" destOrd="0" presId="urn:microsoft.com/office/officeart/2005/8/layout/hProcess3"/>
    <dgm:cxn modelId="{120E6B37-7B93-BF4E-AB00-8E9663E9C785}" type="presParOf" srcId="{5F952D0B-1B0A-EF44-AFEF-664C56F920D1}" destId="{DF9D2AA9-5B45-AD44-A7C2-8D817E37E9C2}" srcOrd="3" destOrd="0" presId="urn:microsoft.com/office/officeart/2005/8/layout/hProcess3"/>
    <dgm:cxn modelId="{4AAA73B7-908C-C142-BC40-B4CAD1DD844D}" type="presParOf" srcId="{83E459AB-5E88-D149-A4C3-5481C3B33E76}" destId="{B721EA39-62FA-AE47-8F0C-36C4A92DCE2D}" srcOrd="6" destOrd="0" presId="urn:microsoft.com/office/officeart/2005/8/layout/hProcess3"/>
    <dgm:cxn modelId="{6ACA8FF0-B119-F443-8EB7-A154445DB1B9}" type="presParOf" srcId="{83E459AB-5E88-D149-A4C3-5481C3B33E76}" destId="{5C7EE1D0-39E3-C141-BFA7-72F066D8F103}" srcOrd="7" destOrd="0" presId="urn:microsoft.com/office/officeart/2005/8/layout/hProcess3"/>
    <dgm:cxn modelId="{3D68F57A-4C3C-2545-81A4-72CE6583EFF3}" type="presParOf" srcId="{5C7EE1D0-39E3-C141-BFA7-72F066D8F103}" destId="{A3AA9C19-0E1B-F342-82F7-685F28F7361B}" srcOrd="0" destOrd="0" presId="urn:microsoft.com/office/officeart/2005/8/layout/hProcess3"/>
    <dgm:cxn modelId="{53A24A10-C66D-D347-9928-B84709595CBD}" type="presParOf" srcId="{5C7EE1D0-39E3-C141-BFA7-72F066D8F103}" destId="{BDAC21DF-5970-1949-895A-CEF3AF65173F}" srcOrd="1" destOrd="0" presId="urn:microsoft.com/office/officeart/2005/8/layout/hProcess3"/>
    <dgm:cxn modelId="{FC8B0034-C207-C945-91DB-A1A94CC81EEA}" type="presParOf" srcId="{5C7EE1D0-39E3-C141-BFA7-72F066D8F103}" destId="{4B9A8662-CB88-2247-AB31-A58488571922}" srcOrd="2" destOrd="0" presId="urn:microsoft.com/office/officeart/2005/8/layout/hProcess3"/>
    <dgm:cxn modelId="{C2D689D9-1FD6-B34C-8E41-402B558C0052}" type="presParOf" srcId="{5C7EE1D0-39E3-C141-BFA7-72F066D8F103}" destId="{45F514A0-EBF3-C44B-9584-DD6964D59C3B}" srcOrd="3" destOrd="0" presId="urn:microsoft.com/office/officeart/2005/8/layout/hProcess3"/>
    <dgm:cxn modelId="{94D17759-2BE4-8442-8082-70D7EA2D8A69}" type="presParOf" srcId="{83E459AB-5E88-D149-A4C3-5481C3B33E76}" destId="{CBF49659-0CC7-2648-93B1-9525C2688ABC}" srcOrd="8" destOrd="0" presId="urn:microsoft.com/office/officeart/2005/8/layout/hProcess3"/>
    <dgm:cxn modelId="{5EB6B12F-9313-694D-B990-42A530DF2471}" type="presParOf" srcId="{83E459AB-5E88-D149-A4C3-5481C3B33E76}" destId="{9C075F1E-AC9B-E448-A655-97E8A2291EE9}" srcOrd="9" destOrd="0" presId="urn:microsoft.com/office/officeart/2005/8/layout/hProcess3"/>
    <dgm:cxn modelId="{9E71F856-41D2-C74D-8FD7-4C85F60A3809}" type="presParOf" srcId="{83E459AB-5E88-D149-A4C3-5481C3B33E76}" destId="{7BE4F065-BACC-E742-AB0D-FBCF587D6EF4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019A65-08B7-CD41-A755-C7CA1085FD57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398FAB-BDD5-4047-A872-00C1AFC277EC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HAVE</a:t>
          </a:r>
          <a:endParaRPr lang="en-US" dirty="0">
            <a:latin typeface="American Typewriter"/>
            <a:cs typeface="American Typewriter"/>
          </a:endParaRPr>
        </a:p>
      </dgm:t>
    </dgm:pt>
    <dgm:pt modelId="{E476A163-BA3B-4E4E-B3AA-4AACD51CA75C}" type="parTrans" cxnId="{286FD272-575A-A245-AD78-1605CCB1D9EB}">
      <dgm:prSet/>
      <dgm:spPr/>
      <dgm:t>
        <a:bodyPr/>
        <a:lstStyle/>
        <a:p>
          <a:endParaRPr lang="en-US"/>
        </a:p>
      </dgm:t>
    </dgm:pt>
    <dgm:pt modelId="{AA60D82D-6901-3641-8AD6-DBF8684CDD8D}" type="sibTrans" cxnId="{286FD272-575A-A245-AD78-1605CCB1D9EB}">
      <dgm:prSet/>
      <dgm:spPr/>
      <dgm:t>
        <a:bodyPr/>
        <a:lstStyle/>
        <a:p>
          <a:endParaRPr lang="en-US"/>
        </a:p>
      </dgm:t>
    </dgm:pt>
    <dgm:pt modelId="{D7229ED6-5642-6A41-A855-C93F8F87C2FD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DO</a:t>
          </a:r>
          <a:endParaRPr lang="en-US" dirty="0">
            <a:latin typeface="American Typewriter"/>
            <a:cs typeface="American Typewriter"/>
          </a:endParaRPr>
        </a:p>
      </dgm:t>
    </dgm:pt>
    <dgm:pt modelId="{208D4A6C-1C87-3D4C-876E-A0075D5DD630}" type="parTrans" cxnId="{7D42C5BE-FB01-D64F-AD54-B4C57F5A7F13}">
      <dgm:prSet/>
      <dgm:spPr/>
      <dgm:t>
        <a:bodyPr/>
        <a:lstStyle/>
        <a:p>
          <a:endParaRPr lang="en-US"/>
        </a:p>
      </dgm:t>
    </dgm:pt>
    <dgm:pt modelId="{20ED4381-C4C0-C346-BB44-F77198D5A1DC}" type="sibTrans" cxnId="{7D42C5BE-FB01-D64F-AD54-B4C57F5A7F13}">
      <dgm:prSet/>
      <dgm:spPr/>
      <dgm:t>
        <a:bodyPr/>
        <a:lstStyle/>
        <a:p>
          <a:endParaRPr lang="en-US"/>
        </a:p>
      </dgm:t>
    </dgm:pt>
    <dgm:pt modelId="{F221BEC1-A5D5-7646-899F-3B83D215BD91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BE</a:t>
          </a:r>
          <a:endParaRPr lang="en-US" dirty="0">
            <a:latin typeface="American Typewriter"/>
            <a:cs typeface="American Typewriter"/>
          </a:endParaRPr>
        </a:p>
      </dgm:t>
    </dgm:pt>
    <dgm:pt modelId="{21264AD8-8F18-0E42-B19C-A10564D86C57}" type="parTrans" cxnId="{57AB771A-2DFA-DE49-89A5-77FE9029E827}">
      <dgm:prSet/>
      <dgm:spPr/>
      <dgm:t>
        <a:bodyPr/>
        <a:lstStyle/>
        <a:p>
          <a:endParaRPr lang="en-US"/>
        </a:p>
      </dgm:t>
    </dgm:pt>
    <dgm:pt modelId="{41741EA5-9ECA-F04A-8485-9947A30032F2}" type="sibTrans" cxnId="{57AB771A-2DFA-DE49-89A5-77FE9029E827}">
      <dgm:prSet/>
      <dgm:spPr/>
      <dgm:t>
        <a:bodyPr/>
        <a:lstStyle/>
        <a:p>
          <a:endParaRPr lang="en-US"/>
        </a:p>
      </dgm:t>
    </dgm:pt>
    <dgm:pt modelId="{ADEF1F07-2AFF-B94D-9FA0-CA05F82F3DD8}" type="pres">
      <dgm:prSet presAssocID="{C4019A65-08B7-CD41-A755-C7CA1085FD5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F241B4-78D0-0C4B-9542-62F9E68130DA}" type="pres">
      <dgm:prSet presAssocID="{2B398FAB-BDD5-4047-A872-00C1AFC277E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EF0EF-0FA9-E44B-91A9-A7748089AD60}" type="pres">
      <dgm:prSet presAssocID="{AA60D82D-6901-3641-8AD6-DBF8684CDD8D}" presName="sibTrans" presStyleLbl="sibTrans2D1" presStyleIdx="0" presStyleCnt="2"/>
      <dgm:spPr/>
      <dgm:t>
        <a:bodyPr/>
        <a:lstStyle/>
        <a:p>
          <a:endParaRPr lang="en-US"/>
        </a:p>
      </dgm:t>
    </dgm:pt>
    <dgm:pt modelId="{BF0851B8-B03C-B742-9715-5440B736554E}" type="pres">
      <dgm:prSet presAssocID="{AA60D82D-6901-3641-8AD6-DBF8684CDD8D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01DFF32-6FEF-7240-B2DB-34C2F654727F}" type="pres">
      <dgm:prSet presAssocID="{D7229ED6-5642-6A41-A855-C93F8F87C2F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FFA8A8-5FF7-454B-857A-F6225EC2D8A0}" type="pres">
      <dgm:prSet presAssocID="{20ED4381-C4C0-C346-BB44-F77198D5A1D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6130ED8C-D06E-0B4F-85D3-84617DC0C16D}" type="pres">
      <dgm:prSet presAssocID="{20ED4381-C4C0-C346-BB44-F77198D5A1D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79D37B8-E4E7-704E-B718-F6E95E1E8DF7}" type="pres">
      <dgm:prSet presAssocID="{F221BEC1-A5D5-7646-899F-3B83D215BD9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642495-02F2-C349-A236-E276B7D21D71}" type="presOf" srcId="{C4019A65-08B7-CD41-A755-C7CA1085FD57}" destId="{ADEF1F07-2AFF-B94D-9FA0-CA05F82F3DD8}" srcOrd="0" destOrd="0" presId="urn:microsoft.com/office/officeart/2005/8/layout/process1"/>
    <dgm:cxn modelId="{7D42C5BE-FB01-D64F-AD54-B4C57F5A7F13}" srcId="{C4019A65-08B7-CD41-A755-C7CA1085FD57}" destId="{D7229ED6-5642-6A41-A855-C93F8F87C2FD}" srcOrd="1" destOrd="0" parTransId="{208D4A6C-1C87-3D4C-876E-A0075D5DD630}" sibTransId="{20ED4381-C4C0-C346-BB44-F77198D5A1DC}"/>
    <dgm:cxn modelId="{1AACF949-2F19-4E4D-8E18-737377889214}" type="presOf" srcId="{AA60D82D-6901-3641-8AD6-DBF8684CDD8D}" destId="{D43EF0EF-0FA9-E44B-91A9-A7748089AD60}" srcOrd="0" destOrd="0" presId="urn:microsoft.com/office/officeart/2005/8/layout/process1"/>
    <dgm:cxn modelId="{DE99B2C8-DB5E-714B-A6B7-D2194626F178}" type="presOf" srcId="{2B398FAB-BDD5-4047-A872-00C1AFC277EC}" destId="{25F241B4-78D0-0C4B-9542-62F9E68130DA}" srcOrd="0" destOrd="0" presId="urn:microsoft.com/office/officeart/2005/8/layout/process1"/>
    <dgm:cxn modelId="{C80B9214-2E5A-004B-8876-9C72C6D3CC6E}" type="presOf" srcId="{F221BEC1-A5D5-7646-899F-3B83D215BD91}" destId="{E79D37B8-E4E7-704E-B718-F6E95E1E8DF7}" srcOrd="0" destOrd="0" presId="urn:microsoft.com/office/officeart/2005/8/layout/process1"/>
    <dgm:cxn modelId="{54EB4B4F-8A8D-5044-A06C-4ADCC1B0BD35}" type="presOf" srcId="{20ED4381-C4C0-C346-BB44-F77198D5A1DC}" destId="{6130ED8C-D06E-0B4F-85D3-84617DC0C16D}" srcOrd="1" destOrd="0" presId="urn:microsoft.com/office/officeart/2005/8/layout/process1"/>
    <dgm:cxn modelId="{286FD272-575A-A245-AD78-1605CCB1D9EB}" srcId="{C4019A65-08B7-CD41-A755-C7CA1085FD57}" destId="{2B398FAB-BDD5-4047-A872-00C1AFC277EC}" srcOrd="0" destOrd="0" parTransId="{E476A163-BA3B-4E4E-B3AA-4AACD51CA75C}" sibTransId="{AA60D82D-6901-3641-8AD6-DBF8684CDD8D}"/>
    <dgm:cxn modelId="{53357D04-59AF-6847-8F95-9661D1228EB5}" type="presOf" srcId="{20ED4381-C4C0-C346-BB44-F77198D5A1DC}" destId="{3AFFA8A8-5FF7-454B-857A-F6225EC2D8A0}" srcOrd="0" destOrd="0" presId="urn:microsoft.com/office/officeart/2005/8/layout/process1"/>
    <dgm:cxn modelId="{A890D94B-CDE1-FB44-86BE-38E6596DE32C}" type="presOf" srcId="{D7229ED6-5642-6A41-A855-C93F8F87C2FD}" destId="{E01DFF32-6FEF-7240-B2DB-34C2F654727F}" srcOrd="0" destOrd="0" presId="urn:microsoft.com/office/officeart/2005/8/layout/process1"/>
    <dgm:cxn modelId="{57AB771A-2DFA-DE49-89A5-77FE9029E827}" srcId="{C4019A65-08B7-CD41-A755-C7CA1085FD57}" destId="{F221BEC1-A5D5-7646-899F-3B83D215BD91}" srcOrd="2" destOrd="0" parTransId="{21264AD8-8F18-0E42-B19C-A10564D86C57}" sibTransId="{41741EA5-9ECA-F04A-8485-9947A30032F2}"/>
    <dgm:cxn modelId="{800DB048-00B0-0F45-BB64-ED4BAE96C8AE}" type="presOf" srcId="{AA60D82D-6901-3641-8AD6-DBF8684CDD8D}" destId="{BF0851B8-B03C-B742-9715-5440B736554E}" srcOrd="1" destOrd="0" presId="urn:microsoft.com/office/officeart/2005/8/layout/process1"/>
    <dgm:cxn modelId="{E7420245-AD49-4F49-BA8D-31177CBB1621}" type="presParOf" srcId="{ADEF1F07-2AFF-B94D-9FA0-CA05F82F3DD8}" destId="{25F241B4-78D0-0C4B-9542-62F9E68130DA}" srcOrd="0" destOrd="0" presId="urn:microsoft.com/office/officeart/2005/8/layout/process1"/>
    <dgm:cxn modelId="{9EEC9AB8-6F2E-9A4E-B1C1-A37CE1DEB52D}" type="presParOf" srcId="{ADEF1F07-2AFF-B94D-9FA0-CA05F82F3DD8}" destId="{D43EF0EF-0FA9-E44B-91A9-A7748089AD60}" srcOrd="1" destOrd="0" presId="urn:microsoft.com/office/officeart/2005/8/layout/process1"/>
    <dgm:cxn modelId="{BA3CAC79-2DCA-5F42-AEDC-E4411F1EF765}" type="presParOf" srcId="{D43EF0EF-0FA9-E44B-91A9-A7748089AD60}" destId="{BF0851B8-B03C-B742-9715-5440B736554E}" srcOrd="0" destOrd="0" presId="urn:microsoft.com/office/officeart/2005/8/layout/process1"/>
    <dgm:cxn modelId="{E6ADD405-F4CA-F243-85D1-A56A6D9C6FFC}" type="presParOf" srcId="{ADEF1F07-2AFF-B94D-9FA0-CA05F82F3DD8}" destId="{E01DFF32-6FEF-7240-B2DB-34C2F654727F}" srcOrd="2" destOrd="0" presId="urn:microsoft.com/office/officeart/2005/8/layout/process1"/>
    <dgm:cxn modelId="{F8CB0A6B-C443-F044-B835-264792A97357}" type="presParOf" srcId="{ADEF1F07-2AFF-B94D-9FA0-CA05F82F3DD8}" destId="{3AFFA8A8-5FF7-454B-857A-F6225EC2D8A0}" srcOrd="3" destOrd="0" presId="urn:microsoft.com/office/officeart/2005/8/layout/process1"/>
    <dgm:cxn modelId="{93AE3F26-A03C-8E48-A11A-B65F3B4D7D5C}" type="presParOf" srcId="{3AFFA8A8-5FF7-454B-857A-F6225EC2D8A0}" destId="{6130ED8C-D06E-0B4F-85D3-84617DC0C16D}" srcOrd="0" destOrd="0" presId="urn:microsoft.com/office/officeart/2005/8/layout/process1"/>
    <dgm:cxn modelId="{7CA1CF77-CD19-5E45-91F3-928C93658209}" type="presParOf" srcId="{ADEF1F07-2AFF-B94D-9FA0-CA05F82F3DD8}" destId="{E79D37B8-E4E7-704E-B718-F6E95E1E8DF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F6068F-DA85-DC41-97C4-892005E4A877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33A9B6C4-DF85-1A41-82CE-112EF485DF99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BE</a:t>
          </a:r>
          <a:endParaRPr lang="en-US" dirty="0">
            <a:latin typeface="American Typewriter"/>
            <a:cs typeface="American Typewriter"/>
          </a:endParaRPr>
        </a:p>
      </dgm:t>
    </dgm:pt>
    <dgm:pt modelId="{BCAA98D8-433E-644F-BDCD-7639C43ADC40}" type="parTrans" cxnId="{D6A482B2-0908-734B-928C-86E2694EBA72}">
      <dgm:prSet/>
      <dgm:spPr/>
      <dgm:t>
        <a:bodyPr/>
        <a:lstStyle/>
        <a:p>
          <a:endParaRPr lang="en-US"/>
        </a:p>
      </dgm:t>
    </dgm:pt>
    <dgm:pt modelId="{48B52B79-5E81-0945-9AF7-90D5C248559E}" type="sibTrans" cxnId="{D6A482B2-0908-734B-928C-86E2694EBA72}">
      <dgm:prSet/>
      <dgm:spPr/>
      <dgm:t>
        <a:bodyPr/>
        <a:lstStyle/>
        <a:p>
          <a:endParaRPr lang="en-US"/>
        </a:p>
      </dgm:t>
    </dgm:pt>
    <dgm:pt modelId="{D8D50CFA-0D69-7743-A276-52B0D9DF4720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DO</a:t>
          </a:r>
          <a:endParaRPr lang="en-US" dirty="0">
            <a:latin typeface="American Typewriter"/>
            <a:cs typeface="American Typewriter"/>
          </a:endParaRPr>
        </a:p>
      </dgm:t>
    </dgm:pt>
    <dgm:pt modelId="{1D93EF3B-ACE1-A84F-87D6-2AC969312ACF}" type="parTrans" cxnId="{08C1B593-B0EF-134E-9375-44E71972B434}">
      <dgm:prSet/>
      <dgm:spPr/>
      <dgm:t>
        <a:bodyPr/>
        <a:lstStyle/>
        <a:p>
          <a:endParaRPr lang="en-US"/>
        </a:p>
      </dgm:t>
    </dgm:pt>
    <dgm:pt modelId="{9B8E528E-4D5E-414D-B5B1-7B3920923ECF}" type="sibTrans" cxnId="{08C1B593-B0EF-134E-9375-44E71972B434}">
      <dgm:prSet/>
      <dgm:spPr/>
      <dgm:t>
        <a:bodyPr/>
        <a:lstStyle/>
        <a:p>
          <a:endParaRPr lang="en-US"/>
        </a:p>
      </dgm:t>
    </dgm:pt>
    <dgm:pt modelId="{BBFFF759-7D6D-E14E-B16D-F1A2874A9626}">
      <dgm:prSet phldrT="[Text]"/>
      <dgm:spPr/>
      <dgm:t>
        <a:bodyPr/>
        <a:lstStyle/>
        <a:p>
          <a:r>
            <a:rPr lang="en-US" dirty="0" smtClean="0">
              <a:latin typeface="American Typewriter"/>
              <a:cs typeface="American Typewriter"/>
            </a:rPr>
            <a:t>HAVE</a:t>
          </a:r>
          <a:endParaRPr lang="en-US" dirty="0">
            <a:latin typeface="American Typewriter"/>
            <a:cs typeface="American Typewriter"/>
          </a:endParaRPr>
        </a:p>
      </dgm:t>
    </dgm:pt>
    <dgm:pt modelId="{E0698D88-0BB5-EA41-9545-D7809A98F01A}" type="parTrans" cxnId="{1540522C-3142-CD4A-94AB-E9260E58F04D}">
      <dgm:prSet/>
      <dgm:spPr/>
      <dgm:t>
        <a:bodyPr/>
        <a:lstStyle/>
        <a:p>
          <a:endParaRPr lang="en-US"/>
        </a:p>
      </dgm:t>
    </dgm:pt>
    <dgm:pt modelId="{DFFB2AF5-8204-E34D-99C3-9778C6D2F48C}" type="sibTrans" cxnId="{1540522C-3142-CD4A-94AB-E9260E58F04D}">
      <dgm:prSet/>
      <dgm:spPr/>
      <dgm:t>
        <a:bodyPr/>
        <a:lstStyle/>
        <a:p>
          <a:endParaRPr lang="en-US"/>
        </a:p>
      </dgm:t>
    </dgm:pt>
    <dgm:pt modelId="{2F50EF51-60FD-E246-BF2E-D2BE8E934055}" type="pres">
      <dgm:prSet presAssocID="{15F6068F-DA85-DC41-97C4-892005E4A877}" presName="Name0" presStyleCnt="0">
        <dgm:presLayoutVars>
          <dgm:dir/>
          <dgm:resizeHandles val="exact"/>
        </dgm:presLayoutVars>
      </dgm:prSet>
      <dgm:spPr/>
    </dgm:pt>
    <dgm:pt modelId="{F7E5F722-3C77-6F4E-8BC7-9F537BEA0195}" type="pres">
      <dgm:prSet presAssocID="{33A9B6C4-DF85-1A41-82CE-112EF485DF9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0BAFE8-FDFC-5245-98A2-83905D8AC598}" type="pres">
      <dgm:prSet presAssocID="{48B52B79-5E81-0945-9AF7-90D5C248559E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6B4AAEB-4D8B-FE4A-BEBE-FAF38972A811}" type="pres">
      <dgm:prSet presAssocID="{48B52B79-5E81-0945-9AF7-90D5C248559E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12B67A2E-4615-934F-A282-601BBD441B83}" type="pres">
      <dgm:prSet presAssocID="{D8D50CFA-0D69-7743-A276-52B0D9DF472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4F9F04-CFDF-B540-B983-FC149EA77A21}" type="pres">
      <dgm:prSet presAssocID="{9B8E528E-4D5E-414D-B5B1-7B3920923ECF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75EBF8F-F085-7A46-9E93-3F463618361C}" type="pres">
      <dgm:prSet presAssocID="{9B8E528E-4D5E-414D-B5B1-7B3920923ECF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5DF1494-FC62-6B48-96DF-F6A50C95656A}" type="pres">
      <dgm:prSet presAssocID="{BBFFF759-7D6D-E14E-B16D-F1A2874A962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40522C-3142-CD4A-94AB-E9260E58F04D}" srcId="{15F6068F-DA85-DC41-97C4-892005E4A877}" destId="{BBFFF759-7D6D-E14E-B16D-F1A2874A9626}" srcOrd="2" destOrd="0" parTransId="{E0698D88-0BB5-EA41-9545-D7809A98F01A}" sibTransId="{DFFB2AF5-8204-E34D-99C3-9778C6D2F48C}"/>
    <dgm:cxn modelId="{98D0DA4C-E5AF-5F42-8B32-DF1CE7908959}" type="presOf" srcId="{BBFFF759-7D6D-E14E-B16D-F1A2874A9626}" destId="{65DF1494-FC62-6B48-96DF-F6A50C95656A}" srcOrd="0" destOrd="0" presId="urn:microsoft.com/office/officeart/2005/8/layout/process1"/>
    <dgm:cxn modelId="{0D614DD0-A00D-6E43-BC6C-4C70D5A594E8}" type="presOf" srcId="{9B8E528E-4D5E-414D-B5B1-7B3920923ECF}" destId="{A75EBF8F-F085-7A46-9E93-3F463618361C}" srcOrd="1" destOrd="0" presId="urn:microsoft.com/office/officeart/2005/8/layout/process1"/>
    <dgm:cxn modelId="{2340DC20-24E7-0040-8988-18674DDAA3C2}" type="presOf" srcId="{D8D50CFA-0D69-7743-A276-52B0D9DF4720}" destId="{12B67A2E-4615-934F-A282-601BBD441B83}" srcOrd="0" destOrd="0" presId="urn:microsoft.com/office/officeart/2005/8/layout/process1"/>
    <dgm:cxn modelId="{E0F5A28B-0E58-1949-B0E2-298E72C47462}" type="presOf" srcId="{48B52B79-5E81-0945-9AF7-90D5C248559E}" destId="{96B4AAEB-4D8B-FE4A-BEBE-FAF38972A811}" srcOrd="1" destOrd="0" presId="urn:microsoft.com/office/officeart/2005/8/layout/process1"/>
    <dgm:cxn modelId="{AE484DC5-A7FD-9F49-B640-066420D57160}" type="presOf" srcId="{48B52B79-5E81-0945-9AF7-90D5C248559E}" destId="{2A0BAFE8-FDFC-5245-98A2-83905D8AC598}" srcOrd="0" destOrd="0" presId="urn:microsoft.com/office/officeart/2005/8/layout/process1"/>
    <dgm:cxn modelId="{D6A482B2-0908-734B-928C-86E2694EBA72}" srcId="{15F6068F-DA85-DC41-97C4-892005E4A877}" destId="{33A9B6C4-DF85-1A41-82CE-112EF485DF99}" srcOrd="0" destOrd="0" parTransId="{BCAA98D8-433E-644F-BDCD-7639C43ADC40}" sibTransId="{48B52B79-5E81-0945-9AF7-90D5C248559E}"/>
    <dgm:cxn modelId="{851BBC21-3D2B-8243-B902-0257808CE439}" type="presOf" srcId="{33A9B6C4-DF85-1A41-82CE-112EF485DF99}" destId="{F7E5F722-3C77-6F4E-8BC7-9F537BEA0195}" srcOrd="0" destOrd="0" presId="urn:microsoft.com/office/officeart/2005/8/layout/process1"/>
    <dgm:cxn modelId="{08C1B593-B0EF-134E-9375-44E71972B434}" srcId="{15F6068F-DA85-DC41-97C4-892005E4A877}" destId="{D8D50CFA-0D69-7743-A276-52B0D9DF4720}" srcOrd="1" destOrd="0" parTransId="{1D93EF3B-ACE1-A84F-87D6-2AC969312ACF}" sibTransId="{9B8E528E-4D5E-414D-B5B1-7B3920923ECF}"/>
    <dgm:cxn modelId="{00064012-E62A-414D-A596-6765AC0542BC}" type="presOf" srcId="{15F6068F-DA85-DC41-97C4-892005E4A877}" destId="{2F50EF51-60FD-E246-BF2E-D2BE8E934055}" srcOrd="0" destOrd="0" presId="urn:microsoft.com/office/officeart/2005/8/layout/process1"/>
    <dgm:cxn modelId="{9ACD59D3-7670-9443-BA52-D08EC2F0671C}" type="presOf" srcId="{9B8E528E-4D5E-414D-B5B1-7B3920923ECF}" destId="{954F9F04-CFDF-B540-B983-FC149EA77A21}" srcOrd="0" destOrd="0" presId="urn:microsoft.com/office/officeart/2005/8/layout/process1"/>
    <dgm:cxn modelId="{E8D8EEA3-FE90-1947-BBD7-12E1A3D38E9B}" type="presParOf" srcId="{2F50EF51-60FD-E246-BF2E-D2BE8E934055}" destId="{F7E5F722-3C77-6F4E-8BC7-9F537BEA0195}" srcOrd="0" destOrd="0" presId="urn:microsoft.com/office/officeart/2005/8/layout/process1"/>
    <dgm:cxn modelId="{57D26933-E814-F142-944A-E74FEEFD8D90}" type="presParOf" srcId="{2F50EF51-60FD-E246-BF2E-D2BE8E934055}" destId="{2A0BAFE8-FDFC-5245-98A2-83905D8AC598}" srcOrd="1" destOrd="0" presId="urn:microsoft.com/office/officeart/2005/8/layout/process1"/>
    <dgm:cxn modelId="{F22B2562-1805-7C46-8F6E-5D8BFB59661C}" type="presParOf" srcId="{2A0BAFE8-FDFC-5245-98A2-83905D8AC598}" destId="{96B4AAEB-4D8B-FE4A-BEBE-FAF38972A811}" srcOrd="0" destOrd="0" presId="urn:microsoft.com/office/officeart/2005/8/layout/process1"/>
    <dgm:cxn modelId="{9A25EBDE-D843-3649-9995-0720C78EC2A8}" type="presParOf" srcId="{2F50EF51-60FD-E246-BF2E-D2BE8E934055}" destId="{12B67A2E-4615-934F-A282-601BBD441B83}" srcOrd="2" destOrd="0" presId="urn:microsoft.com/office/officeart/2005/8/layout/process1"/>
    <dgm:cxn modelId="{379D1D98-6ECD-9B4B-AB4D-5722880B8041}" type="presParOf" srcId="{2F50EF51-60FD-E246-BF2E-D2BE8E934055}" destId="{954F9F04-CFDF-B540-B983-FC149EA77A21}" srcOrd="3" destOrd="0" presId="urn:microsoft.com/office/officeart/2005/8/layout/process1"/>
    <dgm:cxn modelId="{6ACD79EB-8147-0243-BC1F-A3136CA3FDE6}" type="presParOf" srcId="{954F9F04-CFDF-B540-B983-FC149EA77A21}" destId="{A75EBF8F-F085-7A46-9E93-3F463618361C}" srcOrd="0" destOrd="0" presId="urn:microsoft.com/office/officeart/2005/8/layout/process1"/>
    <dgm:cxn modelId="{057CA175-DA9C-7043-A9C3-BF6EA33A2BDF}" type="presParOf" srcId="{2F50EF51-60FD-E246-BF2E-D2BE8E934055}" destId="{65DF1494-FC62-6B48-96DF-F6A50C95656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4F065-BACC-E742-AB0D-FBCF587D6EF4}">
      <dsp:nvSpPr>
        <dsp:cNvPr id="0" name=""/>
        <dsp:cNvSpPr/>
      </dsp:nvSpPr>
      <dsp:spPr>
        <a:xfrm>
          <a:off x="0" y="353594"/>
          <a:ext cx="8229600" cy="3703067"/>
        </a:xfrm>
        <a:prstGeom prst="right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AC21DF-5970-1949-895A-CEF3AF65173F}">
      <dsp:nvSpPr>
        <dsp:cNvPr id="0" name=""/>
        <dsp:cNvSpPr/>
      </dsp:nvSpPr>
      <dsp:spPr>
        <a:xfrm>
          <a:off x="6100527" y="1685807"/>
          <a:ext cx="1466701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merican Typewriter"/>
              <a:cs typeface="American Typewriter"/>
            </a:rPr>
            <a:t>Life?</a:t>
          </a:r>
          <a:endParaRPr lang="en-US" sz="2700" kern="1200" dirty="0">
            <a:latin typeface="American Typewriter"/>
            <a:cs typeface="American Typewriter"/>
          </a:endParaRPr>
        </a:p>
      </dsp:txBody>
      <dsp:txXfrm>
        <a:off x="6100527" y="1685807"/>
        <a:ext cx="1466701" cy="972000"/>
      </dsp:txXfrm>
    </dsp:sp>
    <dsp:sp modelId="{43948C20-F7A8-C64A-8BBD-640D5F5C5065}">
      <dsp:nvSpPr>
        <dsp:cNvPr id="0" name=""/>
        <dsp:cNvSpPr/>
      </dsp:nvSpPr>
      <dsp:spPr>
        <a:xfrm>
          <a:off x="4121508" y="1747393"/>
          <a:ext cx="1466701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merican Typewriter"/>
              <a:cs typeface="American Typewriter"/>
            </a:rPr>
            <a:t>Business</a:t>
          </a:r>
          <a:endParaRPr lang="en-US" sz="2700" kern="1200" dirty="0">
            <a:latin typeface="American Typewriter"/>
            <a:cs typeface="American Typewriter"/>
          </a:endParaRPr>
        </a:p>
      </dsp:txBody>
      <dsp:txXfrm>
        <a:off x="4121508" y="1747393"/>
        <a:ext cx="1466701" cy="972000"/>
      </dsp:txXfrm>
    </dsp:sp>
    <dsp:sp modelId="{7CB9CBCF-E696-CE43-B3FE-43601939EB64}">
      <dsp:nvSpPr>
        <dsp:cNvPr id="0" name=""/>
        <dsp:cNvSpPr/>
      </dsp:nvSpPr>
      <dsp:spPr>
        <a:xfrm>
          <a:off x="2098692" y="1732794"/>
          <a:ext cx="1466701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merican Typewriter"/>
              <a:cs typeface="American Typewriter"/>
            </a:rPr>
            <a:t>Target</a:t>
          </a:r>
          <a:endParaRPr lang="en-US" sz="2700" kern="1200" dirty="0">
            <a:latin typeface="American Typewriter"/>
            <a:cs typeface="American Typewriter"/>
          </a:endParaRPr>
        </a:p>
      </dsp:txBody>
      <dsp:txXfrm>
        <a:off x="2098692" y="1732794"/>
        <a:ext cx="1466701" cy="972000"/>
      </dsp:txXfrm>
    </dsp:sp>
    <dsp:sp modelId="{362EF50F-6DF6-6F4D-A799-CB6EDC790FAA}">
      <dsp:nvSpPr>
        <dsp:cNvPr id="0" name=""/>
        <dsp:cNvSpPr/>
      </dsp:nvSpPr>
      <dsp:spPr>
        <a:xfrm>
          <a:off x="455444" y="1747393"/>
          <a:ext cx="1466701" cy="97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American Typewriter"/>
              <a:cs typeface="American Typewriter"/>
            </a:rPr>
            <a:t>Set</a:t>
          </a:r>
          <a:endParaRPr lang="en-US" sz="2700" kern="1200" dirty="0">
            <a:latin typeface="American Typewriter"/>
            <a:cs typeface="American Typewriter"/>
          </a:endParaRPr>
        </a:p>
      </dsp:txBody>
      <dsp:txXfrm>
        <a:off x="455444" y="1747393"/>
        <a:ext cx="1466701" cy="972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2017-02-03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t>2017-02-03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573" y="2292083"/>
            <a:ext cx="8297299" cy="1540098"/>
          </a:xfrm>
        </p:spPr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WELLNESS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pic>
        <p:nvPicPr>
          <p:cNvPr id="6" name="Picture 5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827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20729"/>
            <a:ext cx="8229600" cy="1143000"/>
          </a:xfrm>
        </p:spPr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WELL</a:t>
            </a:r>
            <a:r>
              <a:rPr lang="en-US" sz="7500" i="1" dirty="0" smtClean="0">
                <a:latin typeface="American Typewriter"/>
                <a:cs typeface="American Typewriter"/>
              </a:rPr>
              <a:t>MESS</a:t>
            </a:r>
            <a:endParaRPr lang="en-US" sz="7500" i="1" dirty="0">
              <a:latin typeface="American Typewriter"/>
              <a:cs typeface="American Typewriter"/>
            </a:endParaRPr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4718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61440"/>
          </a:xfrm>
        </p:spPr>
        <p:txBody>
          <a:bodyPr>
            <a:noAutofit/>
          </a:bodyPr>
          <a:lstStyle/>
          <a:p>
            <a:pPr marL="0" indent="0"/>
            <a:r>
              <a:rPr lang="en-US" sz="6000" dirty="0">
                <a:latin typeface="American Typewriter"/>
                <a:cs typeface="American Typewriter"/>
              </a:rPr>
              <a:t>Does anyone know</a:t>
            </a:r>
            <a:br>
              <a:rPr lang="en-US" sz="6000" dirty="0">
                <a:latin typeface="American Typewriter"/>
                <a:cs typeface="American Typewriter"/>
              </a:rPr>
            </a:br>
            <a:r>
              <a:rPr lang="en-US" sz="6000" dirty="0">
                <a:latin typeface="American Typewriter"/>
                <a:cs typeface="American Typewriter"/>
              </a:rPr>
              <a:t> the most popular day </a:t>
            </a:r>
            <a:br>
              <a:rPr lang="en-US" sz="6000" dirty="0">
                <a:latin typeface="American Typewriter"/>
                <a:cs typeface="American Typewriter"/>
              </a:rPr>
            </a:br>
            <a:r>
              <a:rPr lang="en-US" sz="6000" dirty="0">
                <a:latin typeface="American Typewriter"/>
                <a:cs typeface="American Typewriter"/>
              </a:rPr>
              <a:t>to start a program?</a:t>
            </a:r>
            <a:br>
              <a:rPr lang="en-US" sz="6000" dirty="0">
                <a:latin typeface="American Typewriter"/>
                <a:cs typeface="American Typewriter"/>
              </a:rPr>
            </a:b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7812205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8"/>
            <a:ext cx="8229600" cy="30258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000" dirty="0" smtClean="0">
                <a:latin typeface="American Typewriter"/>
                <a:cs typeface="American Typewriter"/>
              </a:rPr>
              <a:t>TOMORROW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393629386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4-12-14 at 11.40.4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5" b="8545"/>
          <a:stretch>
            <a:fillRect/>
          </a:stretch>
        </p:blipFill>
        <p:spPr>
          <a:xfrm>
            <a:off x="697812" y="1240936"/>
            <a:ext cx="7857603" cy="4321379"/>
          </a:xfrm>
        </p:spPr>
      </p:pic>
    </p:spTree>
    <p:extLst>
      <p:ext uri="{BB962C8B-B14F-4D97-AF65-F5344CB8AC3E}">
        <p14:creationId xmlns:p14="http://schemas.microsoft.com/office/powerpoint/2010/main" val="124971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eter-totter-300x29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4" b="21554"/>
          <a:stretch>
            <a:fillRect/>
          </a:stretch>
        </p:blipFill>
        <p:spPr>
          <a:xfrm>
            <a:off x="1372238" y="790425"/>
            <a:ext cx="6374797" cy="3505893"/>
          </a:xfrm>
        </p:spPr>
      </p:pic>
      <p:sp>
        <p:nvSpPr>
          <p:cNvPr id="5" name="TextBox 4"/>
          <p:cNvSpPr txBox="1"/>
          <p:nvPr/>
        </p:nvSpPr>
        <p:spPr>
          <a:xfrm>
            <a:off x="294750" y="4759707"/>
            <a:ext cx="8849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merican Typewriter"/>
                <a:cs typeface="American Typewriter"/>
              </a:rPr>
              <a:t>MIND. BODY. ENERGY.</a:t>
            </a:r>
            <a:endParaRPr lang="en-US" sz="60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76565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9372"/>
            <a:ext cx="8229600" cy="5556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000" dirty="0" smtClean="0"/>
              <a:t>WELLNESS is MINDFULNESS</a:t>
            </a:r>
            <a:endParaRPr lang="en-US" sz="5200" dirty="0" smtClean="0"/>
          </a:p>
          <a:p>
            <a:pPr marL="0" indent="0" algn="ctr">
              <a:buNone/>
            </a:pPr>
            <a:r>
              <a:rPr lang="en-US" sz="5500" dirty="0" smtClean="0"/>
              <a:t>Mastering how we think</a:t>
            </a:r>
          </a:p>
          <a:p>
            <a:pPr marL="0" indent="0" algn="ctr">
              <a:buNone/>
            </a:pPr>
            <a:r>
              <a:rPr lang="en-US" sz="5500" dirty="0" smtClean="0"/>
              <a:t> </a:t>
            </a:r>
            <a:r>
              <a:rPr lang="en-US" sz="3500" dirty="0" smtClean="0">
                <a:latin typeface="Lucida Grande"/>
                <a:ea typeface="Lucida Grande"/>
                <a:cs typeface="Lucida Grande"/>
              </a:rPr>
              <a:t></a:t>
            </a:r>
            <a:endParaRPr lang="en-US" sz="3500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4494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618" y="714605"/>
            <a:ext cx="8540817" cy="555343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7500" dirty="0" smtClean="0">
                <a:latin typeface="American Typewriter"/>
                <a:cs typeface="American Typewriter"/>
              </a:rPr>
              <a:t>Mindfulness is about putting down our juggling balls for a little bit. </a:t>
            </a:r>
          </a:p>
          <a:p>
            <a:pPr marL="0" indent="0" algn="ctr">
              <a:buNone/>
            </a:pPr>
            <a:r>
              <a:rPr lang="en-US" sz="7500" dirty="0" smtClean="0">
                <a:latin typeface="American Typewriter"/>
                <a:cs typeface="American Typewriter"/>
              </a:rPr>
              <a:t>It’s about embracing </a:t>
            </a:r>
          </a:p>
          <a:p>
            <a:pPr marL="0" indent="0" algn="ctr">
              <a:buNone/>
            </a:pPr>
            <a:r>
              <a:rPr lang="en-US" sz="7500" dirty="0" smtClean="0">
                <a:latin typeface="American Typewriter"/>
                <a:cs typeface="American Typewriter"/>
              </a:rPr>
              <a:t>the beauty of </a:t>
            </a:r>
          </a:p>
          <a:p>
            <a:pPr marL="0" indent="0" algn="ctr">
              <a:buNone/>
            </a:pPr>
            <a:r>
              <a:rPr lang="en-US" sz="7500" dirty="0" smtClean="0">
                <a:latin typeface="American Typewriter"/>
                <a:cs typeface="American Typewriter"/>
              </a:rPr>
              <a:t>mono-tasking.</a:t>
            </a:r>
          </a:p>
          <a:p>
            <a:pPr marL="0" indent="0" algn="ctr">
              <a:buNone/>
            </a:pPr>
            <a:endParaRPr lang="en-US" sz="1900" dirty="0" smtClean="0">
              <a:latin typeface="American Typewriter"/>
              <a:cs typeface="American Typewriter"/>
            </a:endParaRPr>
          </a:p>
          <a:p>
            <a:pPr marL="0" indent="0" algn="r">
              <a:buNone/>
            </a:pPr>
            <a:endParaRPr lang="en-US" sz="1900" dirty="0">
              <a:latin typeface="American Typewriter"/>
              <a:cs typeface="American Typewriter"/>
            </a:endParaRPr>
          </a:p>
          <a:p>
            <a:pPr marL="0" indent="0" algn="r">
              <a:buNone/>
            </a:pPr>
            <a:r>
              <a:rPr lang="en-US" sz="1900" dirty="0" smtClean="0">
                <a:latin typeface="American Typewriter"/>
                <a:cs typeface="American Typewriter"/>
              </a:rPr>
              <a:t>TIME MAGAZINE JAN 2017</a:t>
            </a:r>
          </a:p>
          <a:p>
            <a:pPr marL="0" indent="0" algn="ctr">
              <a:buNone/>
            </a:pPr>
            <a:endParaRPr lang="en-US" sz="1900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79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42" y="311023"/>
            <a:ext cx="7304617" cy="8524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000" dirty="0" smtClean="0">
                <a:latin typeface="American Typewriter"/>
                <a:cs typeface="American Typewriter"/>
              </a:rPr>
              <a:t>It’s all in YOUR MIND</a:t>
            </a:r>
          </a:p>
          <a:p>
            <a:pPr marL="0" indent="0">
              <a:buNone/>
            </a:pPr>
            <a:endParaRPr lang="en-US" sz="5000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  <p:pic>
        <p:nvPicPr>
          <p:cNvPr id="6" name="Picture 5" descr="Brai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537" y="1177811"/>
            <a:ext cx="4656854" cy="46568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7144" y="5908777"/>
            <a:ext cx="8530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merican Typewriter"/>
                <a:cs typeface="American Typewriter"/>
              </a:rPr>
              <a:t>You can’t change your mind overnight but you can change how you think.</a:t>
            </a:r>
            <a:endParaRPr lang="en-US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471935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83" y="274638"/>
            <a:ext cx="8788167" cy="5214682"/>
          </a:xfrm>
        </p:spPr>
        <p:txBody>
          <a:bodyPr>
            <a:normAutofit/>
          </a:bodyPr>
          <a:lstStyle/>
          <a:p>
            <a:r>
              <a:rPr lang="en-US" sz="6500" u="sng" dirty="0" smtClean="0">
                <a:latin typeface="American Typewriter"/>
                <a:cs typeface="American Typewriter"/>
              </a:rPr>
              <a:t>Today’s Date:</a:t>
            </a:r>
            <a:br>
              <a:rPr lang="en-US" sz="6500" u="sng" dirty="0" smtClean="0">
                <a:latin typeface="American Typewriter"/>
                <a:cs typeface="American Typewriter"/>
              </a:rPr>
            </a:br>
            <a:r>
              <a:rPr lang="en-US" sz="6500" u="sng" dirty="0" smtClean="0">
                <a:latin typeface="American Typewriter"/>
                <a:cs typeface="American Typewriter"/>
              </a:rPr>
              <a:t/>
            </a:r>
            <a:br>
              <a:rPr lang="en-US" sz="6500" u="sng" dirty="0" smtClean="0">
                <a:latin typeface="American Typewriter"/>
                <a:cs typeface="American Typewriter"/>
              </a:rPr>
            </a:br>
            <a:r>
              <a:rPr lang="en-US" sz="10000" dirty="0" smtClean="0">
                <a:latin typeface="American Typewriter"/>
                <a:cs typeface="American Typewriter"/>
              </a:rPr>
              <a:t>DEC 28, 2017</a:t>
            </a:r>
            <a:endParaRPr lang="en-US" sz="10000" dirty="0">
              <a:latin typeface="American Typewriter"/>
              <a:cs typeface="American Typewriter"/>
            </a:endParaRPr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0583"/>
            <a:ext cx="8229600" cy="2195606"/>
          </a:xfrm>
        </p:spPr>
        <p:txBody>
          <a:bodyPr/>
          <a:lstStyle/>
          <a:p>
            <a:pPr marL="0" indent="0">
              <a:buNone/>
            </a:pPr>
            <a:r>
              <a:rPr lang="en-US" sz="9600" dirty="0">
                <a:latin typeface="American Typewriter"/>
                <a:cs typeface="American Typewriter"/>
              </a:rPr>
              <a:t>DEC 28, </a:t>
            </a:r>
            <a:r>
              <a:rPr lang="en-US" sz="9600" dirty="0" smtClean="0">
                <a:latin typeface="American Typewriter"/>
                <a:cs typeface="American Typewriter"/>
              </a:rPr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27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5153"/>
            <a:ext cx="8229600" cy="5381601"/>
          </a:xfrm>
        </p:spPr>
        <p:txBody>
          <a:bodyPr/>
          <a:lstStyle/>
          <a:p>
            <a:pPr marL="0" indent="0" algn="ctr">
              <a:buNone/>
            </a:pPr>
            <a:r>
              <a:rPr lang="en-US" sz="6500" u="sng" dirty="0">
                <a:latin typeface="American Typewriter"/>
                <a:cs typeface="American Typewriter"/>
              </a:rPr>
              <a:t>Today’s Date:</a:t>
            </a:r>
            <a:br>
              <a:rPr lang="en-US" sz="6500" u="sng" dirty="0">
                <a:latin typeface="American Typewriter"/>
                <a:cs typeface="American Typewriter"/>
              </a:rPr>
            </a:br>
            <a:r>
              <a:rPr lang="en-US" u="sng" dirty="0">
                <a:latin typeface="American Typewriter"/>
                <a:cs typeface="American Typewriter"/>
              </a:rPr>
              <a:t/>
            </a:r>
            <a:br>
              <a:rPr lang="en-US" u="sng" dirty="0">
                <a:latin typeface="American Typewriter"/>
                <a:cs typeface="American Typewriter"/>
              </a:rPr>
            </a:br>
            <a:r>
              <a:rPr lang="en-US" sz="9600" dirty="0">
                <a:latin typeface="American Typewriter"/>
                <a:cs typeface="American Typewriter"/>
              </a:rPr>
              <a:t>DEC 28,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931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71" y="1751912"/>
            <a:ext cx="8281698" cy="35622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500" dirty="0" smtClean="0">
                <a:latin typeface="American Typewriter"/>
                <a:cs typeface="American Typewriter"/>
              </a:rPr>
              <a:t>1. Why will it be any different?</a:t>
            </a:r>
          </a:p>
          <a:p>
            <a:pPr marL="0" indent="0">
              <a:buNone/>
            </a:pPr>
            <a:endParaRPr lang="en-US" sz="4500" dirty="0" smtClean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sz="4500" dirty="0" smtClean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sz="4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78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371" y="1594482"/>
            <a:ext cx="7761634" cy="4525963"/>
          </a:xfrm>
        </p:spPr>
        <p:txBody>
          <a:bodyPr/>
          <a:lstStyle/>
          <a:p>
            <a:pPr marL="0" indent="0">
              <a:buNone/>
            </a:pPr>
            <a:r>
              <a:rPr lang="en-US" sz="7500" dirty="0" smtClean="0">
                <a:latin typeface="American Typewriter"/>
                <a:cs typeface="American Typewriter"/>
              </a:rPr>
              <a:t>2. What </a:t>
            </a:r>
            <a:r>
              <a:rPr lang="en-US" sz="7500" dirty="0">
                <a:latin typeface="American Typewriter"/>
                <a:cs typeface="American Typewriter"/>
              </a:rPr>
              <a:t>are the things that </a:t>
            </a:r>
            <a:r>
              <a:rPr lang="en-US" sz="7500" dirty="0" smtClean="0">
                <a:latin typeface="American Typewriter"/>
                <a:cs typeface="American Typewriter"/>
              </a:rPr>
              <a:t>   stopped </a:t>
            </a:r>
            <a:r>
              <a:rPr lang="en-US" sz="7500" dirty="0">
                <a:latin typeface="American Typewriter"/>
                <a:cs typeface="American Typewriter"/>
              </a:rPr>
              <a:t>you?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33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59" y="1381211"/>
            <a:ext cx="796601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7500" dirty="0" smtClean="0">
                <a:latin typeface="American Typewriter"/>
                <a:cs typeface="American Typewriter"/>
              </a:rPr>
              <a:t>3. Did </a:t>
            </a:r>
            <a:r>
              <a:rPr lang="en-US" sz="7500" dirty="0">
                <a:latin typeface="American Typewriter"/>
                <a:cs typeface="American Typewriter"/>
              </a:rPr>
              <a:t>you not know what to do or how to do it?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361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495265"/>
              </p:ext>
            </p:extLst>
          </p:nvPr>
        </p:nvGraphicFramePr>
        <p:xfrm>
          <a:off x="428004" y="10454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Lee-Anne Simpson Logo (1)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5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E4F065-BACC-E742-AB0D-FBCF587D6E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2EF50F-6DF6-6F4D-A799-CB6EDC790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B9CBCF-E696-CE43-B3FE-43601939EB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948C20-F7A8-C64A-8BBD-640D5F5C5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AC21DF-5970-1949-895A-CEF3AF651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5844873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3" b="8713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5284577" y="4489062"/>
            <a:ext cx="3284616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latin typeface="American Typewriter"/>
                <a:cs typeface="American Typewriter"/>
              </a:rPr>
              <a:t>Target</a:t>
            </a:r>
            <a:endParaRPr lang="en-US" sz="50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3742738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000" dirty="0" smtClean="0">
                <a:latin typeface="American Typewriter"/>
                <a:cs typeface="American Typewriter"/>
              </a:rPr>
              <a:t>BELIEF</a:t>
            </a:r>
            <a:endParaRPr lang="en-US" sz="10000" dirty="0">
              <a:latin typeface="American Typewriter"/>
              <a:cs typeface="American Typewriter"/>
            </a:endParaRPr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5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5509803a9e940ccdd71d1649b90d6e8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9" b="17199"/>
          <a:stretch>
            <a:fillRect/>
          </a:stretch>
        </p:blipFill>
        <p:spPr>
          <a:xfrm>
            <a:off x="457200" y="1417638"/>
            <a:ext cx="8229600" cy="4525963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7500" dirty="0" err="1" smtClean="0">
                <a:latin typeface="American Typewriter"/>
                <a:cs typeface="American Typewriter"/>
              </a:rPr>
              <a:t>Soichiro</a:t>
            </a:r>
            <a:r>
              <a:rPr lang="en-US" sz="7500" dirty="0" smtClean="0">
                <a:latin typeface="American Typewriter"/>
                <a:cs typeface="American Typewriter"/>
              </a:rPr>
              <a:t> Honda</a:t>
            </a:r>
            <a:endParaRPr lang="en-US" sz="75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90881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413" y="1883303"/>
            <a:ext cx="8229600" cy="2452675"/>
          </a:xfrm>
        </p:spPr>
        <p:txBody>
          <a:bodyPr/>
          <a:lstStyle/>
          <a:p>
            <a:pPr marL="0" indent="0" algn="ctr">
              <a:buNone/>
            </a:pPr>
            <a:r>
              <a:rPr lang="en-US" sz="9000" dirty="0" smtClean="0">
                <a:latin typeface="American Typewriter"/>
                <a:cs typeface="American Typewriter"/>
              </a:rPr>
              <a:t>7 MYTHS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42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386" y="1978155"/>
            <a:ext cx="8618569" cy="1997935"/>
          </a:xfrm>
        </p:spPr>
        <p:txBody>
          <a:bodyPr/>
          <a:lstStyle/>
          <a:p>
            <a:pPr marL="0" indent="0">
              <a:buNone/>
            </a:pPr>
            <a:r>
              <a:rPr lang="en-US" sz="7500" dirty="0">
                <a:latin typeface="American Typewriter"/>
                <a:cs typeface="American Typewriter"/>
              </a:rPr>
              <a:t>SUCCESS MYTHS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521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3551"/>
            <a:ext cx="8229600" cy="54983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 smtClean="0">
                <a:latin typeface="American Typewriter"/>
                <a:cs typeface="American Typewriter"/>
              </a:rPr>
              <a:t>Does anyone know</a:t>
            </a:r>
          </a:p>
          <a:p>
            <a:pPr marL="0" indent="0" algn="ctr">
              <a:buNone/>
            </a:pPr>
            <a:r>
              <a:rPr lang="en-US" sz="6000" dirty="0" smtClean="0">
                <a:latin typeface="American Typewriter"/>
                <a:cs typeface="American Typewriter"/>
              </a:rPr>
              <a:t> the most popular day </a:t>
            </a:r>
          </a:p>
          <a:p>
            <a:pPr marL="0" indent="0" algn="ctr">
              <a:buNone/>
            </a:pPr>
            <a:r>
              <a:rPr lang="en-US" sz="6000" dirty="0" smtClean="0">
                <a:latin typeface="American Typewriter"/>
                <a:cs typeface="American Typewriter"/>
              </a:rPr>
              <a:t>to start a program?</a:t>
            </a:r>
            <a:endParaRPr lang="en-US" sz="6000" dirty="0">
              <a:latin typeface="American Typewriter"/>
              <a:cs typeface="American Typewriter"/>
            </a:endParaRPr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17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367" y="1804591"/>
            <a:ext cx="8511621" cy="30569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2500" dirty="0" smtClean="0">
                <a:latin typeface="American Typewriter"/>
                <a:cs typeface="American Typewriter"/>
              </a:rPr>
              <a:t>MONDAY.</a:t>
            </a:r>
            <a:endParaRPr lang="en-US" sz="12500" dirty="0">
              <a:latin typeface="American Typewriter"/>
              <a:cs typeface="American Typewriter"/>
            </a:endParaRPr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8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56516"/>
            <a:ext cx="8229600" cy="1143000"/>
          </a:xfrm>
        </p:spPr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1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54857"/>
            <a:ext cx="8447753" cy="43124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800" u="sng" dirty="0" smtClean="0">
                <a:latin typeface="American Typewriter"/>
                <a:cs typeface="American Typewriter"/>
              </a:rPr>
              <a:t>Future Myth</a:t>
            </a:r>
          </a:p>
          <a:p>
            <a:pPr marL="0" indent="0">
              <a:buNone/>
            </a:pPr>
            <a:r>
              <a:rPr lang="en-US" sz="3800" dirty="0" smtClean="0">
                <a:latin typeface="American Typewriter"/>
                <a:cs typeface="American Typewriter"/>
              </a:rPr>
              <a:t>Goals create success by telling us where to arrive tomorrow.</a:t>
            </a:r>
          </a:p>
          <a:p>
            <a:pPr marL="0" indent="0">
              <a:buNone/>
            </a:pPr>
            <a:endParaRPr lang="en-US" sz="38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n-US" sz="3800" u="sng" dirty="0" smtClean="0">
                <a:latin typeface="American Typewriter"/>
                <a:cs typeface="American Typewriter"/>
              </a:rPr>
              <a:t>Truth</a:t>
            </a:r>
          </a:p>
          <a:p>
            <a:pPr marL="0" indent="0">
              <a:buNone/>
            </a:pPr>
            <a:r>
              <a:rPr lang="en-US" sz="3800" dirty="0" smtClean="0">
                <a:latin typeface="American Typewriter"/>
                <a:cs typeface="American Typewriter"/>
              </a:rPr>
              <a:t>Goals create success by telling us what to do today.</a:t>
            </a:r>
          </a:p>
          <a:p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2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9340"/>
            <a:ext cx="8229600" cy="39621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500" u="sng" dirty="0" smtClean="0">
                <a:latin typeface="American Typewriter"/>
                <a:cs typeface="American Typewriter"/>
              </a:rPr>
              <a:t>Knowledge </a:t>
            </a:r>
            <a:r>
              <a:rPr lang="en-US" sz="3500" u="sng" dirty="0">
                <a:latin typeface="American Typewriter"/>
                <a:cs typeface="American Typewriter"/>
              </a:rPr>
              <a:t>Myth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Success comes from knowing what to do.</a:t>
            </a:r>
          </a:p>
          <a:p>
            <a:pPr marL="0" indent="0">
              <a:buNone/>
            </a:pP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n-US" sz="3500" u="sng" dirty="0">
                <a:latin typeface="American Typewriter"/>
                <a:cs typeface="American Typewriter"/>
              </a:rPr>
              <a:t>Truth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Success comes from doing more of what we know.</a:t>
            </a: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3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0372"/>
            <a:ext cx="8229600" cy="3713929"/>
          </a:xfrm>
        </p:spPr>
        <p:txBody>
          <a:bodyPr/>
          <a:lstStyle/>
          <a:p>
            <a:pPr marL="0" indent="0">
              <a:buNone/>
            </a:pPr>
            <a:r>
              <a:rPr lang="en-US" sz="3500" u="sng" dirty="0" smtClean="0">
                <a:latin typeface="American Typewriter"/>
                <a:cs typeface="American Typewriter"/>
              </a:rPr>
              <a:t>Failure </a:t>
            </a:r>
            <a:r>
              <a:rPr lang="en-US" sz="3500" u="sng" dirty="0">
                <a:latin typeface="American Typewriter"/>
                <a:cs typeface="American Typewriter"/>
              </a:rPr>
              <a:t>Myth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Failure is the opposite of success.</a:t>
            </a: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n-US" sz="3500" u="sng" dirty="0">
                <a:latin typeface="American Typewriter"/>
                <a:cs typeface="American Typewriter"/>
              </a:rPr>
              <a:t>Truth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Failure is the path to achieve success.</a:t>
            </a:r>
            <a:endParaRPr lang="en-US" sz="3500" dirty="0">
              <a:latin typeface="American Typewriter"/>
              <a:cs typeface="American Typewriter"/>
            </a:endParaRPr>
          </a:p>
          <a:p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1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4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8177"/>
            <a:ext cx="8229600" cy="40603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500" u="sng" dirty="0" smtClean="0">
                <a:latin typeface="American Typewriter"/>
                <a:cs typeface="American Typewriter"/>
              </a:rPr>
              <a:t>Abundance </a:t>
            </a:r>
            <a:r>
              <a:rPr lang="en-US" sz="3500" u="sng" dirty="0">
                <a:latin typeface="American Typewriter"/>
                <a:cs typeface="American Typewriter"/>
              </a:rPr>
              <a:t>Myth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Abundance is defined by what we have.</a:t>
            </a:r>
          </a:p>
          <a:p>
            <a:pPr marL="0" indent="0">
              <a:buNone/>
            </a:pP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n-US" sz="3500" u="sng" dirty="0">
                <a:latin typeface="American Typewriter"/>
                <a:cs typeface="American Typewriter"/>
              </a:rPr>
              <a:t>Truth</a:t>
            </a:r>
          </a:p>
          <a:p>
            <a:pPr marL="0" indent="0">
              <a:buNone/>
            </a:pPr>
            <a:r>
              <a:rPr lang="en-US" sz="3500" dirty="0">
                <a:latin typeface="American Typewriter"/>
                <a:cs typeface="American Typewriter"/>
              </a:rPr>
              <a:t>Abundance is defined by what we </a:t>
            </a:r>
            <a:r>
              <a:rPr lang="en-US" sz="3500" dirty="0" smtClean="0">
                <a:latin typeface="American Typewriter"/>
                <a:cs typeface="American Typewriter"/>
              </a:rPr>
              <a:t>give</a:t>
            </a:r>
            <a:r>
              <a:rPr lang="en-US" sz="3500" dirty="0">
                <a:latin typeface="American Typewriter"/>
                <a:cs typeface="American Typewriter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82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5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8053"/>
            <a:ext cx="8229600" cy="41227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500" u="sng" dirty="0" smtClean="0">
                <a:latin typeface="American Typewriter"/>
                <a:cs typeface="American Typewriter"/>
              </a:rPr>
              <a:t>Value </a:t>
            </a:r>
            <a:r>
              <a:rPr lang="en-US" sz="3500" u="sng" dirty="0">
                <a:latin typeface="American Typewriter"/>
                <a:cs typeface="American Typewriter"/>
              </a:rPr>
              <a:t>Myth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Value is delivering more of what people want.</a:t>
            </a:r>
          </a:p>
          <a:p>
            <a:pPr marL="0" indent="0">
              <a:buNone/>
            </a:pP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n-US" sz="3500" u="sng" dirty="0">
                <a:latin typeface="American Typewriter"/>
                <a:cs typeface="American Typewriter"/>
              </a:rPr>
              <a:t>Truth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Value is created by delivering the unexpected.</a:t>
            </a: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12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6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546"/>
            <a:ext cx="8229600" cy="4195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500" u="sng" dirty="0" smtClean="0">
                <a:latin typeface="American Typewriter"/>
                <a:cs typeface="American Typewriter"/>
              </a:rPr>
              <a:t>Attraction </a:t>
            </a:r>
            <a:r>
              <a:rPr lang="en-US" sz="3500" u="sng" dirty="0">
                <a:latin typeface="American Typewriter"/>
                <a:cs typeface="American Typewriter"/>
              </a:rPr>
              <a:t>Myth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We attract into our lives what we want to have.</a:t>
            </a:r>
          </a:p>
          <a:p>
            <a:pPr marL="0" indent="0">
              <a:buNone/>
            </a:pP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r>
              <a:rPr lang="en-US" sz="3500" u="sng" dirty="0">
                <a:latin typeface="American Typewriter"/>
                <a:cs typeface="American Typewriter"/>
              </a:rPr>
              <a:t>Truth</a:t>
            </a:r>
          </a:p>
          <a:p>
            <a:pPr marL="0" indent="0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We attract into our lives what we are being.</a:t>
            </a:r>
            <a:endParaRPr lang="en-US" sz="35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1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7</a:t>
            </a:r>
            <a:endParaRPr lang="en-US" sz="7500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0816"/>
            <a:ext cx="8204235" cy="3874521"/>
          </a:xfrm>
        </p:spPr>
        <p:txBody>
          <a:bodyPr/>
          <a:lstStyle/>
          <a:p>
            <a:pPr marL="0" indent="0" algn="ctr">
              <a:buNone/>
            </a:pPr>
            <a:r>
              <a:rPr lang="en-US" sz="3500" u="sng" dirty="0" smtClean="0">
                <a:latin typeface="American Typewriter"/>
                <a:cs typeface="American Typewriter"/>
              </a:rPr>
              <a:t>Happiness  </a:t>
            </a:r>
            <a:r>
              <a:rPr lang="en-US" sz="3500" u="sng" dirty="0">
                <a:latin typeface="American Typewriter"/>
                <a:cs typeface="American Typewriter"/>
              </a:rPr>
              <a:t>Myth</a:t>
            </a:r>
          </a:p>
          <a:p>
            <a:pPr marL="0" indent="0" algn="ctr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You can have happiness.</a:t>
            </a:r>
            <a:endParaRPr lang="en-US" sz="3500" dirty="0">
              <a:latin typeface="American Typewriter"/>
              <a:cs typeface="American Typewriter"/>
            </a:endParaRPr>
          </a:p>
          <a:p>
            <a:pPr marL="0" indent="0" algn="ctr">
              <a:buNone/>
            </a:pPr>
            <a:endParaRPr lang="en-US" sz="3500" dirty="0">
              <a:latin typeface="American Typewriter"/>
              <a:cs typeface="American Typewriter"/>
            </a:endParaRPr>
          </a:p>
          <a:p>
            <a:pPr marL="0" indent="0" algn="ctr">
              <a:buNone/>
            </a:pPr>
            <a:r>
              <a:rPr lang="en-US" sz="3500" u="sng" dirty="0">
                <a:latin typeface="American Typewriter"/>
                <a:cs typeface="American Typewriter"/>
              </a:rPr>
              <a:t>Truth</a:t>
            </a:r>
          </a:p>
          <a:p>
            <a:pPr marL="0" indent="0" algn="ctr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You can’t have happiness. </a:t>
            </a:r>
          </a:p>
          <a:p>
            <a:pPr marL="0" indent="0" algn="ctr">
              <a:buNone/>
            </a:pPr>
            <a:r>
              <a:rPr lang="en-US" sz="3500" dirty="0" smtClean="0">
                <a:latin typeface="American Typewriter"/>
                <a:cs typeface="American Typewriter"/>
              </a:rPr>
              <a:t>You can only be it.</a:t>
            </a:r>
            <a:endParaRPr lang="en-US" sz="3500" dirty="0">
              <a:latin typeface="American Typewriter"/>
              <a:cs typeface="American Typewriter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25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8360"/>
            <a:ext cx="8229600" cy="5337803"/>
          </a:xfrm>
        </p:spPr>
        <p:txBody>
          <a:bodyPr/>
          <a:lstStyle/>
          <a:p>
            <a:pPr marL="0" indent="0" algn="ctr">
              <a:buNone/>
            </a:pPr>
            <a:r>
              <a:rPr lang="en-US" sz="6500" u="sng" dirty="0">
                <a:latin typeface="American Typewriter"/>
                <a:cs typeface="American Typewriter"/>
              </a:rPr>
              <a:t>Today’s Date:</a:t>
            </a:r>
            <a:br>
              <a:rPr lang="en-US" sz="6500" u="sng" dirty="0">
                <a:latin typeface="American Typewriter"/>
                <a:cs typeface="American Typewriter"/>
              </a:rPr>
            </a:br>
            <a:r>
              <a:rPr lang="en-US" u="sng" dirty="0">
                <a:latin typeface="American Typewriter"/>
                <a:cs typeface="American Typewriter"/>
              </a:rPr>
              <a:t/>
            </a:r>
            <a:br>
              <a:rPr lang="en-US" u="sng" dirty="0">
                <a:latin typeface="American Typewriter"/>
                <a:cs typeface="American Typewriter"/>
              </a:rPr>
            </a:br>
            <a:r>
              <a:rPr lang="en-US" sz="9600" dirty="0">
                <a:latin typeface="American Typewriter"/>
                <a:cs typeface="American Typewriter"/>
              </a:rPr>
              <a:t>DEC 28,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119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j017853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8" b="8958"/>
          <a:stretch>
            <a:fillRect/>
          </a:stretch>
        </p:blipFill>
        <p:spPr>
          <a:xfrm>
            <a:off x="320460" y="1315615"/>
            <a:ext cx="8481603" cy="4664555"/>
          </a:xfrm>
        </p:spPr>
      </p:pic>
      <p:sp>
        <p:nvSpPr>
          <p:cNvPr id="7" name="TextBox 6"/>
          <p:cNvSpPr txBox="1"/>
          <p:nvPr/>
        </p:nvSpPr>
        <p:spPr>
          <a:xfrm>
            <a:off x="441421" y="4166633"/>
            <a:ext cx="782938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dirty="0" smtClean="0">
                <a:latin typeface="American Typewriter"/>
                <a:cs typeface="American Typewriter"/>
              </a:rPr>
              <a:t>VISUALIZATION </a:t>
            </a:r>
            <a:endParaRPr lang="en-US" sz="7500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138858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dirty="0" smtClean="0">
                <a:latin typeface="American Typewriter"/>
                <a:cs typeface="American Typewriter"/>
              </a:rPr>
              <a:t>HAVE</a:t>
            </a:r>
            <a:endParaRPr lang="en-US" sz="9600" dirty="0">
              <a:latin typeface="American Typewriter"/>
              <a:cs typeface="American Typewriter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6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dirty="0" smtClean="0">
                <a:latin typeface="American Typewriter"/>
                <a:cs typeface="American Typewriter"/>
              </a:rPr>
              <a:t>DO</a:t>
            </a:r>
            <a:endParaRPr lang="en-US" sz="96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74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dirty="0" smtClean="0">
                <a:latin typeface="American Typewriter"/>
                <a:cs typeface="American Typewriter"/>
              </a:rPr>
              <a:t>BE</a:t>
            </a:r>
            <a:endParaRPr lang="en-US" sz="96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8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9980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8541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8267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05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3170"/>
            <a:ext cx="8229600" cy="55129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>
                <a:latin typeface="American Typewriter"/>
                <a:cs typeface="American Typewriter"/>
              </a:rPr>
              <a:t>BE </a:t>
            </a:r>
            <a:r>
              <a:rPr lang="en-US" sz="7000" dirty="0" smtClean="0">
                <a:latin typeface="American Typewriter"/>
                <a:cs typeface="American Typewriter"/>
              </a:rPr>
              <a:t>IT</a:t>
            </a:r>
          </a:p>
          <a:p>
            <a:pPr marL="0" indent="0" algn="ctr">
              <a:buNone/>
            </a:pPr>
            <a:r>
              <a:rPr lang="en-US" sz="9600" dirty="0" smtClean="0">
                <a:latin typeface="American Typewriter"/>
                <a:cs typeface="American Typewriter"/>
              </a:rPr>
              <a:t> DO </a:t>
            </a:r>
            <a:r>
              <a:rPr lang="en-US" sz="7000" dirty="0" smtClean="0">
                <a:latin typeface="American Typewriter"/>
                <a:cs typeface="American Typewriter"/>
              </a:rPr>
              <a:t>IT</a:t>
            </a:r>
            <a:r>
              <a:rPr lang="en-US" sz="9600" dirty="0" smtClean="0">
                <a:latin typeface="American Typewriter"/>
                <a:cs typeface="American Typewriter"/>
              </a:rPr>
              <a:t>  </a:t>
            </a:r>
          </a:p>
          <a:p>
            <a:pPr marL="0" indent="0" algn="ctr">
              <a:buNone/>
            </a:pPr>
            <a:r>
              <a:rPr lang="en-US" sz="9600" dirty="0" smtClean="0">
                <a:latin typeface="American Typewriter"/>
                <a:cs typeface="American Typewriter"/>
              </a:rPr>
              <a:t>HAVE </a:t>
            </a:r>
            <a:r>
              <a:rPr lang="en-US" sz="7000" dirty="0" smtClean="0">
                <a:latin typeface="American Typewriter"/>
                <a:cs typeface="American Typewriter"/>
              </a:rPr>
              <a:t>IT</a:t>
            </a:r>
            <a:endParaRPr lang="en-US" sz="7000" dirty="0">
              <a:latin typeface="American Typewriter"/>
              <a:cs typeface="American Typewriter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ee-Anne Simpson Logo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313" y="6200761"/>
            <a:ext cx="1450704" cy="6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63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000" dirty="0">
                <a:latin typeface="American Typewriter"/>
                <a:cs typeface="American Typewriter"/>
              </a:rPr>
              <a:t>BE </a:t>
            </a:r>
            <a:r>
              <a:rPr lang="en-US" sz="10000" dirty="0" smtClean="0">
                <a:latin typeface="American Typewriter"/>
                <a:cs typeface="American Typewriter"/>
              </a:rPr>
              <a:t>HAPPY</a:t>
            </a:r>
          </a:p>
          <a:p>
            <a:pPr marL="0" indent="0" algn="ctr">
              <a:buNone/>
            </a:pPr>
            <a:r>
              <a:rPr lang="en-US" sz="12500" dirty="0" smtClean="0">
                <a:latin typeface="American Typewriter"/>
                <a:cs typeface="American Typewriter"/>
                <a:sym typeface="Wingdings"/>
              </a:rPr>
              <a:t></a:t>
            </a:r>
            <a:endParaRPr lang="en-US" sz="12500" dirty="0"/>
          </a:p>
        </p:txBody>
      </p:sp>
    </p:spTree>
    <p:extLst>
      <p:ext uri="{BB962C8B-B14F-4D97-AF65-F5344CB8AC3E}">
        <p14:creationId xmlns:p14="http://schemas.microsoft.com/office/powerpoint/2010/main" val="2508677751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2000</TotalTime>
  <Words>315</Words>
  <Application>Microsoft Macintosh PowerPoint</Application>
  <PresentationFormat>On-screen Show (4:3)</PresentationFormat>
  <Paragraphs>98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Black</vt:lpstr>
      <vt:lpstr>WELLNESS</vt:lpstr>
      <vt:lpstr>WELLMESS</vt:lpstr>
      <vt:lpstr>Does anyone know  the most popular day  to start a program?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Date:  DEC 28,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Soichiro Honda</vt:lpstr>
      <vt:lpstr>PowerPoint Presentation</vt:lpstr>
      <vt:lpstr>PowerPoint Presentation</vt:lpstr>
      <vt:lpstr>PowerPoint Presentation</vt:lpstr>
      <vt:lpstr>PowerPoint Presentation</vt:lpstr>
      <vt:lpstr>1</vt:lpstr>
      <vt:lpstr>2</vt:lpstr>
      <vt:lpstr>3</vt:lpstr>
      <vt:lpstr>4</vt:lpstr>
      <vt:lpstr>5</vt:lpstr>
      <vt:lpstr>6</vt:lpstr>
      <vt:lpstr>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REVIVE FITNESS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Lee-Anne Simpson</dc:creator>
  <cp:lastModifiedBy>Lee-Anne Simpson</cp:lastModifiedBy>
  <cp:revision>28</cp:revision>
  <dcterms:created xsi:type="dcterms:W3CDTF">2017-01-31T21:36:43Z</dcterms:created>
  <dcterms:modified xsi:type="dcterms:W3CDTF">2017-02-03T14:28:42Z</dcterms:modified>
</cp:coreProperties>
</file>